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349" r:id="rId2"/>
    <p:sldId id="260" r:id="rId3"/>
    <p:sldId id="261" r:id="rId4"/>
    <p:sldId id="322" r:id="rId5"/>
    <p:sldId id="262" r:id="rId6"/>
    <p:sldId id="378" r:id="rId7"/>
    <p:sldId id="379" r:id="rId8"/>
    <p:sldId id="294" r:id="rId9"/>
    <p:sldId id="264" r:id="rId10"/>
    <p:sldId id="265" r:id="rId11"/>
    <p:sldId id="266" r:id="rId12"/>
    <p:sldId id="267" r:id="rId13"/>
    <p:sldId id="268" r:id="rId14"/>
    <p:sldId id="295" r:id="rId15"/>
    <p:sldId id="429" r:id="rId16"/>
    <p:sldId id="432" r:id="rId17"/>
    <p:sldId id="433" r:id="rId18"/>
    <p:sldId id="434" r:id="rId19"/>
    <p:sldId id="292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BAD"/>
    <a:srgbClr val="EFAF48"/>
    <a:srgbClr val="3C6C9A"/>
    <a:srgbClr val="CD5230"/>
    <a:srgbClr val="00B9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7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9148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41FEF8-D2DF-4160-8580-77DC8679FD3E}" type="datetimeFigureOut">
              <a:rPr lang="zh-CN" altLang="en-US" smtClean="0"/>
              <a:t>2023-10-24</a:t>
            </a:fld>
            <a:endParaRPr lang="zh-CN" altLang="en-US"/>
          </a:p>
        </p:txBody>
      </p:sp>
      <p:sp>
        <p:nvSpPr>
          <p:cNvPr id="1049149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9150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151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9152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BDC25-6CF9-424E-A07F-F222220827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BDC25-6CF9-424E-A07F-F2222208276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一键开关机</a:t>
            </a:r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BDC25-6CF9-424E-A07F-F22222082761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一键开关机</a:t>
            </a:r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BDC25-6CF9-424E-A07F-F22222082761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简单讲解</a:t>
            </a:r>
            <a:r>
              <a:rPr lang="en-US" altLang="zh-CN"/>
              <a:t/>
            </a:r>
            <a:br>
              <a:rPr lang="en-US" altLang="zh-CN"/>
            </a:br>
            <a:r>
              <a:rPr lang="zh-CN" altLang="en-US"/>
              <a:t>桌面小工具：系切换、笔工具</a:t>
            </a:r>
            <a:endParaRPr lang="en-US" altLang="zh-CN"/>
          </a:p>
          <a:p>
            <a:r>
              <a:rPr lang="zh-CN" altLang="en-US"/>
              <a:t>白板：书写、擦除、板书回放、板书留存</a:t>
            </a:r>
          </a:p>
        </p:txBody>
      </p:sp>
      <p:sp>
        <p:nvSpPr>
          <p:cNvPr id="1048675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0D3503-9DC1-405D-98E4-88117FC5EAA1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一键开关机</a:t>
            </a:r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BDC25-6CF9-424E-A07F-F22222082761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一键开关机</a:t>
            </a:r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BDC25-6CF9-424E-A07F-F22222082761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BDC25-6CF9-424E-A07F-F22222082761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2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/>
              <a:t>研讨型教室的上课流程：讲授、讨论、点评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048729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4498C-04FC-4C57-9267-2C30343E44FC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3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/>
              <a:t>讲授模式：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/>
              <a:t>1.</a:t>
            </a:r>
            <a:r>
              <a:rPr lang="zh-CN" altLang="en-US"/>
              <a:t>一键息屏：有些老师不喜欢上课学生一直侧着脸面对屏幕，想和学生进行眼神的交流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/>
              <a:t>2.</a:t>
            </a:r>
            <a:r>
              <a:rPr lang="zh-CN" altLang="en-US"/>
              <a:t>一键息屏可选择打开远的小组屏，保证学生观看；新版本既可广播主屏，也可广播副屏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048740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4498C-04FC-4C57-9267-2C30343E44FC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4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1048748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4498C-04FC-4C57-9267-2C30343E44FC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4498C-04FC-4C57-9267-2C30343E44FC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7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/>
              <a:t>投屏广播时（信号源不在屏幕上），可展示动态过程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/>
              <a:t>对比展示最多</a:t>
            </a:r>
            <a:r>
              <a:rPr lang="en-US" altLang="zh-CN"/>
              <a:t>4</a:t>
            </a:r>
            <a:r>
              <a:rPr lang="zh-CN" altLang="en-US"/>
              <a:t>个屏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048771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4498C-04FC-4C57-9267-2C30343E44FC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BDC25-6CF9-424E-A07F-F22222082761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7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/>
              <a:t>投屏广播时（信号源不在屏幕上），可展示动态过程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/>
              <a:t>对比展示最多</a:t>
            </a:r>
            <a:r>
              <a:rPr lang="en-US" altLang="zh-CN"/>
              <a:t>4</a:t>
            </a:r>
            <a:r>
              <a:rPr lang="zh-CN" altLang="en-US"/>
              <a:t>个屏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048771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4498C-04FC-4C57-9267-2C30343E44FC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7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/>
              <a:t>投屏广播时（信号源不在屏幕上），可展示动态过程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/>
              <a:t>对比展示最多</a:t>
            </a:r>
            <a:r>
              <a:rPr lang="en-US" altLang="zh-CN"/>
              <a:t>4</a:t>
            </a:r>
            <a:r>
              <a:rPr lang="zh-CN" altLang="en-US"/>
              <a:t>个屏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048771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4498C-04FC-4C57-9267-2C30343E44FC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7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/>
              <a:t>投屏广播时（信号源不在屏幕上），可展示动态过程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/>
              <a:t>对比展示最多</a:t>
            </a:r>
            <a:r>
              <a:rPr lang="en-US" altLang="zh-CN"/>
              <a:t>4</a:t>
            </a:r>
            <a:r>
              <a:rPr lang="zh-CN" altLang="en-US"/>
              <a:t>个屏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048771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4498C-04FC-4C57-9267-2C30343E44FC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7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/>
              <a:t>投屏广播时（信号源不在屏幕上），可展示动态过程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/>
              <a:t>对比展示最多</a:t>
            </a:r>
            <a:r>
              <a:rPr lang="en-US" altLang="zh-CN"/>
              <a:t>4</a:t>
            </a:r>
            <a:r>
              <a:rPr lang="zh-CN" altLang="en-US"/>
              <a:t>个屏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048771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4498C-04FC-4C57-9267-2C30343E44FC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1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02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910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4ED1-40DB-48F5-8642-E763F5F214C0}" type="datetimeFigureOut">
              <a:rPr lang="zh-CN" altLang="en-US" smtClean="0"/>
              <a:t>2023-10-24</a:t>
            </a:fld>
            <a:endParaRPr lang="zh-CN" altLang="en-US"/>
          </a:p>
        </p:txBody>
      </p:sp>
      <p:sp>
        <p:nvSpPr>
          <p:cNvPr id="104910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0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5B52C-FD59-451D-BFDA-45BC1D9CEC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0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60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4ED1-40DB-48F5-8642-E763F5F214C0}" type="datetimeFigureOut">
              <a:rPr lang="zh-CN" altLang="en-US" smtClean="0"/>
              <a:t>2023-10-24</a:t>
            </a:fld>
            <a:endParaRPr lang="zh-CN" altLang="en-US"/>
          </a:p>
        </p:txBody>
      </p:sp>
      <p:sp>
        <p:nvSpPr>
          <p:cNvPr id="104860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5B52C-FD59-451D-BFDA-45BC1D9CEC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2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912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4ED1-40DB-48F5-8642-E763F5F214C0}" type="datetimeFigureOut">
              <a:rPr lang="zh-CN" altLang="en-US" smtClean="0"/>
              <a:t>2023-10-24</a:t>
            </a:fld>
            <a:endParaRPr lang="zh-CN" altLang="en-US"/>
          </a:p>
        </p:txBody>
      </p:sp>
      <p:sp>
        <p:nvSpPr>
          <p:cNvPr id="104912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2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5B52C-FD59-451D-BFDA-45BC1D9CEC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28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129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130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4ED1-40DB-48F5-8642-E763F5F214C0}" type="datetimeFigureOut">
              <a:rPr lang="zh-CN" altLang="en-US" smtClean="0"/>
              <a:t>2023-10-24</a:t>
            </a:fld>
            <a:endParaRPr lang="zh-CN" altLang="en-US"/>
          </a:p>
        </p:txBody>
      </p:sp>
      <p:sp>
        <p:nvSpPr>
          <p:cNvPr id="1049131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32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5B52C-FD59-451D-BFDA-45BC1D9CEC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3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34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9135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136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9137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138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4ED1-40DB-48F5-8642-E763F5F214C0}" type="datetimeFigureOut">
              <a:rPr lang="zh-CN" altLang="en-US" smtClean="0"/>
              <a:t>2023-10-24</a:t>
            </a:fld>
            <a:endParaRPr lang="zh-CN" altLang="en-US"/>
          </a:p>
        </p:txBody>
      </p:sp>
      <p:sp>
        <p:nvSpPr>
          <p:cNvPr id="1049139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40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5B52C-FD59-451D-BFDA-45BC1D9CEC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906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4ED1-40DB-48F5-8642-E763F5F214C0}" type="datetimeFigureOut">
              <a:rPr lang="zh-CN" altLang="en-US" smtClean="0"/>
              <a:t>2023-10-24</a:t>
            </a:fld>
            <a:endParaRPr lang="zh-CN" altLang="en-US"/>
          </a:p>
        </p:txBody>
      </p:sp>
      <p:sp>
        <p:nvSpPr>
          <p:cNvPr id="104906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6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5B52C-FD59-451D-BFDA-45BC1D9CEC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4ED1-40DB-48F5-8642-E763F5F214C0}" type="datetimeFigureOut">
              <a:rPr lang="zh-CN" altLang="en-US" smtClean="0"/>
              <a:t>2023-10-24</a:t>
            </a:fld>
            <a:endParaRPr lang="zh-CN" altLang="en-US"/>
          </a:p>
        </p:txBody>
      </p:sp>
      <p:sp>
        <p:nvSpPr>
          <p:cNvPr id="1048582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5B52C-FD59-451D-BFDA-45BC1D9CEC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1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42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143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914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4ED1-40DB-48F5-8642-E763F5F214C0}" type="datetimeFigureOut">
              <a:rPr lang="zh-CN" altLang="en-US" smtClean="0"/>
              <a:t>2023-10-24</a:t>
            </a:fld>
            <a:endParaRPr lang="zh-CN" altLang="en-US"/>
          </a:p>
        </p:txBody>
      </p:sp>
      <p:sp>
        <p:nvSpPr>
          <p:cNvPr id="1049145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4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5B52C-FD59-451D-BFDA-45BC1D9CEC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1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12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9113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911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4ED1-40DB-48F5-8642-E763F5F214C0}" type="datetimeFigureOut">
              <a:rPr lang="zh-CN" altLang="en-US" smtClean="0"/>
              <a:t>2023-10-24</a:t>
            </a:fld>
            <a:endParaRPr lang="zh-CN" altLang="en-US"/>
          </a:p>
        </p:txBody>
      </p:sp>
      <p:sp>
        <p:nvSpPr>
          <p:cNvPr id="1049115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1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5B52C-FD59-451D-BFDA-45BC1D9CEC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18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11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4ED1-40DB-48F5-8642-E763F5F214C0}" type="datetimeFigureOut">
              <a:rPr lang="zh-CN" altLang="en-US" smtClean="0"/>
              <a:t>2023-10-24</a:t>
            </a:fld>
            <a:endParaRPr lang="zh-CN" altLang="en-US"/>
          </a:p>
        </p:txBody>
      </p:sp>
      <p:sp>
        <p:nvSpPr>
          <p:cNvPr id="104912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2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5B52C-FD59-451D-BFDA-45BC1D9CEC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0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10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4ED1-40DB-48F5-8642-E763F5F214C0}" type="datetimeFigureOut">
              <a:rPr lang="zh-CN" altLang="en-US" smtClean="0"/>
              <a:t>2023-10-24</a:t>
            </a:fld>
            <a:endParaRPr lang="zh-CN" altLang="en-US"/>
          </a:p>
        </p:txBody>
      </p:sp>
      <p:sp>
        <p:nvSpPr>
          <p:cNvPr id="104910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5B52C-FD59-451D-BFDA-45BC1D9CEC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标题 1"/>
          <p:cNvSpPr>
            <a:spLocks noGrp="1"/>
          </p:cNvSpPr>
          <p:nvPr>
            <p:ph type="title"/>
          </p:nvPr>
        </p:nvSpPr>
        <p:spPr>
          <a:xfrm>
            <a:off x="800598" y="97371"/>
            <a:ext cx="5119857" cy="53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zh-CN" altLang="en-US" sz="3200" dirty="0">
                <a:solidFill>
                  <a:srgbClr val="4CA9A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lvl="0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04ED1-40DB-48F5-8642-E763F5F214C0}" type="datetimeFigureOut">
              <a:rPr lang="zh-CN" altLang="en-US" smtClean="0"/>
              <a:t>2023-10-24</a:t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5B52C-FD59-451D-BFDA-45BC1D9CEC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/>
          <a:srcRect t="6007" b="6007"/>
          <a:stretch>
            <a:fillRect/>
          </a:stretch>
        </p:blipFill>
        <p:spPr>
          <a:xfrm>
            <a:off x="609600" y="914407"/>
            <a:ext cx="6096038" cy="502923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600" h="7920">
                <a:moveTo>
                  <a:pt x="0" y="0"/>
                </a:moveTo>
                <a:lnTo>
                  <a:pt x="9600" y="0"/>
                </a:lnTo>
                <a:lnTo>
                  <a:pt x="9600" y="7920"/>
                </a:lnTo>
                <a:lnTo>
                  <a:pt x="0" y="792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7"/>
          <a:srcRect t="19756" b="19756"/>
          <a:stretch>
            <a:fillRect/>
          </a:stretch>
        </p:blipFill>
        <p:spPr>
          <a:xfrm>
            <a:off x="7010456" y="914407"/>
            <a:ext cx="4572025" cy="24384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200" h="3840">
                <a:moveTo>
                  <a:pt x="0" y="0"/>
                </a:moveTo>
                <a:lnTo>
                  <a:pt x="7200" y="0"/>
                </a:lnTo>
                <a:lnTo>
                  <a:pt x="7200" y="3840"/>
                </a:lnTo>
                <a:lnTo>
                  <a:pt x="0" y="384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7010456" y="3905249"/>
            <a:ext cx="4076700" cy="1676401"/>
          </a:xfrm>
          <a:prstGeom prst="rect">
            <a:avLst/>
          </a:prstGeom>
          <a:noFill/>
        </p:spPr>
        <p:txBody>
          <a:bodyPr wrap="square" lIns="63500" tIns="25400" rIns="63500" bIns="25400" rtlCol="0" anchor="t" anchorCtr="0"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000" spc="240" dirty="0" smtClean="0">
                <a:solidFill>
                  <a:srgbClr val="00B0F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外语楼智慧教室</a:t>
            </a:r>
            <a:endParaRPr lang="en-US" altLang="zh-CN" sz="4000" spc="240" dirty="0" smtClean="0">
              <a:solidFill>
                <a:srgbClr val="00B0F0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4000" spc="24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4000" spc="24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4000" spc="240" dirty="0" smtClean="0">
                <a:solidFill>
                  <a:srgbClr val="00B0F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操作指南</a:t>
            </a:r>
            <a:endParaRPr lang="zh-CN" altLang="en-US" sz="4000" spc="240" dirty="0">
              <a:solidFill>
                <a:srgbClr val="00B0F0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椭圆 62"/>
          <p:cNvSpPr/>
          <p:nvPr/>
        </p:nvSpPr>
        <p:spPr>
          <a:xfrm>
            <a:off x="3448408" y="5710505"/>
            <a:ext cx="399960" cy="46124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838325" y="1123950"/>
            <a:ext cx="8945880" cy="4554080"/>
            <a:chOff x="1351280" y="724176"/>
            <a:chExt cx="9432925" cy="4953854"/>
          </a:xfrm>
        </p:grpSpPr>
        <p:sp>
          <p:nvSpPr>
            <p:cNvPr id="1048618" name="椭圆 53"/>
            <p:cNvSpPr/>
            <p:nvPr/>
          </p:nvSpPr>
          <p:spPr>
            <a:xfrm>
              <a:off x="2921153" y="1529638"/>
              <a:ext cx="250868" cy="220555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5" name="组合 1"/>
            <p:cNvGrpSpPr/>
            <p:nvPr/>
          </p:nvGrpSpPr>
          <p:grpSpPr>
            <a:xfrm>
              <a:off x="1665837" y="811201"/>
              <a:ext cx="4706271" cy="4277975"/>
              <a:chOff x="3100148" y="1658226"/>
              <a:chExt cx="4713656" cy="4277975"/>
            </a:xfrm>
          </p:grpSpPr>
          <p:cxnSp>
            <p:nvCxnSpPr>
              <p:cNvPr id="3145744" name="Straight Connector 65"/>
              <p:cNvCxnSpPr/>
              <p:nvPr/>
            </p:nvCxnSpPr>
            <p:spPr>
              <a:xfrm>
                <a:off x="4330592" y="5267773"/>
                <a:ext cx="1803237" cy="0"/>
              </a:xfrm>
              <a:prstGeom prst="line">
                <a:avLst/>
              </a:prstGeom>
              <a:ln w="9525">
                <a:solidFill>
                  <a:schemeClr val="bg1">
                    <a:lumMod val="65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745" name="Straight Connector 64"/>
              <p:cNvCxnSpPr/>
              <p:nvPr/>
            </p:nvCxnSpPr>
            <p:spPr>
              <a:xfrm>
                <a:off x="4962062" y="4150286"/>
                <a:ext cx="2163886" cy="0"/>
              </a:xfrm>
              <a:prstGeom prst="line">
                <a:avLst/>
              </a:prstGeom>
              <a:ln w="9525">
                <a:solidFill>
                  <a:schemeClr val="bg1">
                    <a:lumMod val="65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746" name="Straight Connector 63"/>
              <p:cNvCxnSpPr/>
              <p:nvPr/>
            </p:nvCxnSpPr>
            <p:spPr>
              <a:xfrm>
                <a:off x="4430334" y="3052422"/>
                <a:ext cx="1803237" cy="0"/>
              </a:xfrm>
              <a:prstGeom prst="line">
                <a:avLst/>
              </a:prstGeom>
              <a:ln w="9525">
                <a:solidFill>
                  <a:schemeClr val="bg1">
                    <a:lumMod val="65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6" name="Group 4"/>
              <p:cNvGrpSpPr/>
              <p:nvPr/>
            </p:nvGrpSpPr>
            <p:grpSpPr>
              <a:xfrm>
                <a:off x="3627275" y="4811626"/>
                <a:ext cx="1194815" cy="1124575"/>
                <a:chOff x="6139503" y="4871969"/>
                <a:chExt cx="1192668" cy="1122553"/>
              </a:xfrm>
              <a:effectLst/>
            </p:grpSpPr>
            <p:sp>
              <p:nvSpPr>
                <p:cNvPr id="1048619" name="Rounded Rectangle 5"/>
                <p:cNvSpPr>
                  <a:spLocks noChangeArrowheads="1"/>
                </p:cNvSpPr>
                <p:nvPr/>
              </p:nvSpPr>
              <p:spPr bwMode="auto">
                <a:xfrm>
                  <a:off x="6139503" y="4871969"/>
                  <a:ext cx="1192668" cy="1122553"/>
                </a:xfrm>
                <a:prstGeom prst="roundRect">
                  <a:avLst>
                    <a:gd name="adj" fmla="val 9375"/>
                  </a:avLst>
                </a:prstGeom>
                <a:solidFill>
                  <a:srgbClr val="78B89F"/>
                </a:solidFill>
                <a:ln w="9525">
                  <a:noFill/>
                  <a:round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5pPr>
                  <a:lvl6pPr marL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6pPr>
                  <a:lvl7pPr marL="9144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7pPr>
                  <a:lvl8pPr marL="1371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8pPr>
                  <a:lvl9pPr marL="18288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endParaRPr lang="id-ID" altLang="id-ID" sz="278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8620" name="TextBox 21"/>
                <p:cNvSpPr txBox="1">
                  <a:spLocks noChangeArrowheads="1"/>
                </p:cNvSpPr>
                <p:nvPr/>
              </p:nvSpPr>
              <p:spPr bwMode="auto">
                <a:xfrm>
                  <a:off x="6356737" y="5179787"/>
                  <a:ext cx="771727" cy="5573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5pPr>
                  <a:lvl6pPr marL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6pPr>
                  <a:lvl7pPr marL="9144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7pPr>
                  <a:lvl8pPr marL="1371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8pPr>
                  <a:lvl9pPr marL="18288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lang="nb-NO" altLang="id-ID" sz="278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03</a:t>
                  </a:r>
                  <a:endParaRPr lang="nb-NO" altLang="id-ID" sz="278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7" name="Group 7"/>
              <p:cNvGrpSpPr/>
              <p:nvPr/>
            </p:nvGrpSpPr>
            <p:grpSpPr>
              <a:xfrm>
                <a:off x="3908406" y="3687058"/>
                <a:ext cx="1194815" cy="1124576"/>
                <a:chOff x="6420131" y="3749417"/>
                <a:chExt cx="1192668" cy="1122553"/>
              </a:xfrm>
              <a:effectLst/>
            </p:grpSpPr>
            <p:sp>
              <p:nvSpPr>
                <p:cNvPr id="1048621" name="Rounded Rectangle 8"/>
                <p:cNvSpPr>
                  <a:spLocks noChangeArrowheads="1"/>
                </p:cNvSpPr>
                <p:nvPr/>
              </p:nvSpPr>
              <p:spPr bwMode="auto">
                <a:xfrm>
                  <a:off x="6420131" y="3749417"/>
                  <a:ext cx="1192668" cy="1122553"/>
                </a:xfrm>
                <a:prstGeom prst="roundRect">
                  <a:avLst>
                    <a:gd name="adj" fmla="val 9375"/>
                  </a:avLst>
                </a:prstGeom>
                <a:solidFill>
                  <a:srgbClr val="CD5230"/>
                </a:solidFill>
                <a:ln w="9525">
                  <a:noFill/>
                  <a:round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5pPr>
                  <a:lvl6pPr marL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6pPr>
                  <a:lvl7pPr marL="9144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7pPr>
                  <a:lvl8pPr marL="1371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8pPr>
                  <a:lvl9pPr marL="18288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endParaRPr lang="id-ID" altLang="id-ID" sz="278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8622" name="TextBox 22"/>
                <p:cNvSpPr txBox="1">
                  <a:spLocks noChangeArrowheads="1"/>
                </p:cNvSpPr>
                <p:nvPr/>
              </p:nvSpPr>
              <p:spPr bwMode="auto">
                <a:xfrm>
                  <a:off x="6672041" y="4034885"/>
                  <a:ext cx="771727" cy="5476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5pPr>
                  <a:lvl6pPr marL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6pPr>
                  <a:lvl7pPr marL="9144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7pPr>
                  <a:lvl8pPr marL="1371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8pPr>
                  <a:lvl9pPr marL="18288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lang="nb-NO" altLang="id-ID" sz="278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68" name="Group 10"/>
              <p:cNvGrpSpPr/>
              <p:nvPr/>
            </p:nvGrpSpPr>
            <p:grpSpPr>
              <a:xfrm>
                <a:off x="3486708" y="2562495"/>
                <a:ext cx="1194815" cy="1124573"/>
                <a:chOff x="5999190" y="2626865"/>
                <a:chExt cx="1192668" cy="1122553"/>
              </a:xfrm>
              <a:effectLst/>
            </p:grpSpPr>
            <p:sp>
              <p:nvSpPr>
                <p:cNvPr id="1048623" name="Rounded Rectangle 11"/>
                <p:cNvSpPr>
                  <a:spLocks noChangeArrowheads="1"/>
                </p:cNvSpPr>
                <p:nvPr/>
              </p:nvSpPr>
              <p:spPr bwMode="auto">
                <a:xfrm>
                  <a:off x="5999190" y="2626865"/>
                  <a:ext cx="1192668" cy="1122553"/>
                </a:xfrm>
                <a:prstGeom prst="roundRect">
                  <a:avLst>
                    <a:gd name="adj" fmla="val 9375"/>
                  </a:avLst>
                </a:prstGeom>
                <a:solidFill>
                  <a:srgbClr val="EFAF48"/>
                </a:solidFill>
                <a:ln w="9525">
                  <a:noFill/>
                  <a:round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5pPr>
                  <a:lvl6pPr marL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6pPr>
                  <a:lvl7pPr marL="9144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7pPr>
                  <a:lvl8pPr marL="1371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8pPr>
                  <a:lvl9pPr marL="18288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endParaRPr lang="id-ID" altLang="id-ID" sz="278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8624" name="TextBox 23"/>
                <p:cNvSpPr txBox="1">
                  <a:spLocks noChangeArrowheads="1"/>
                </p:cNvSpPr>
                <p:nvPr/>
              </p:nvSpPr>
              <p:spPr bwMode="auto">
                <a:xfrm>
                  <a:off x="6231728" y="2895663"/>
                  <a:ext cx="771727" cy="5573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5pPr>
                  <a:lvl6pPr marL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6pPr>
                  <a:lvl7pPr marL="9144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7pPr>
                  <a:lvl8pPr marL="1371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8pPr>
                  <a:lvl9pPr marL="18288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lang="nb-NO" altLang="id-ID" sz="278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01</a:t>
                  </a:r>
                </a:p>
              </p:txBody>
            </p:sp>
          </p:grpSp>
          <p:sp>
            <p:nvSpPr>
              <p:cNvPr id="1048625" name="TextBox 24"/>
              <p:cNvSpPr txBox="1">
                <a:spLocks noChangeArrowheads="1"/>
              </p:cNvSpPr>
              <p:nvPr/>
            </p:nvSpPr>
            <p:spPr bwMode="auto">
              <a:xfrm rot="20681241">
                <a:off x="3100148" y="1728607"/>
                <a:ext cx="773116" cy="5740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nb-NO" altLang="id-ID" sz="278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04</a:t>
                </a:r>
              </a:p>
            </p:txBody>
          </p:sp>
          <p:grpSp>
            <p:nvGrpSpPr>
              <p:cNvPr id="69" name="Group 29"/>
              <p:cNvGrpSpPr>
                <a:grpSpLocks noChangeAspect="1"/>
              </p:cNvGrpSpPr>
              <p:nvPr/>
            </p:nvGrpSpPr>
            <p:grpSpPr>
              <a:xfrm>
                <a:off x="6011260" y="4798656"/>
                <a:ext cx="901619" cy="901620"/>
                <a:chOff x="5385173" y="1917525"/>
                <a:chExt cx="1440000" cy="1440000"/>
              </a:xfrm>
            </p:grpSpPr>
            <p:sp>
              <p:nvSpPr>
                <p:cNvPr id="1048626" name="Oval 30"/>
                <p:cNvSpPr>
                  <a:spLocks noChangeAspect="1"/>
                </p:cNvSpPr>
                <p:nvPr/>
              </p:nvSpPr>
              <p:spPr>
                <a:xfrm>
                  <a:off x="5385173" y="1917525"/>
                  <a:ext cx="1440000" cy="1440000"/>
                </a:xfrm>
                <a:prstGeom prst="ellipse">
                  <a:avLst/>
                </a:prstGeom>
                <a:solidFill>
                  <a:schemeClr val="bg1">
                    <a:lumMod val="65000"/>
                    <a:alpha val="60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id-ID" sz="78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8627" name="Oval 31"/>
                <p:cNvSpPr/>
                <p:nvPr/>
              </p:nvSpPr>
              <p:spPr>
                <a:xfrm>
                  <a:off x="5475175" y="2007525"/>
                  <a:ext cx="1260001" cy="1260000"/>
                </a:xfrm>
                <a:prstGeom prst="ellipse">
                  <a:avLst/>
                </a:prstGeom>
                <a:solidFill>
                  <a:srgbClr val="78B89F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id-ID" sz="78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0" name="Group 32"/>
              <p:cNvGrpSpPr>
                <a:grpSpLocks noChangeAspect="1"/>
              </p:cNvGrpSpPr>
              <p:nvPr/>
            </p:nvGrpSpPr>
            <p:grpSpPr>
              <a:xfrm>
                <a:off x="6912184" y="3697619"/>
                <a:ext cx="901620" cy="901620"/>
                <a:chOff x="5385173" y="1917525"/>
                <a:chExt cx="1440000" cy="1440000"/>
              </a:xfrm>
            </p:grpSpPr>
            <p:sp>
              <p:nvSpPr>
                <p:cNvPr id="1048628" name="Oval 33"/>
                <p:cNvSpPr>
                  <a:spLocks noChangeAspect="1"/>
                </p:cNvSpPr>
                <p:nvPr/>
              </p:nvSpPr>
              <p:spPr>
                <a:xfrm>
                  <a:off x="5385173" y="1917525"/>
                  <a:ext cx="1440000" cy="1440000"/>
                </a:xfrm>
                <a:prstGeom prst="ellipse">
                  <a:avLst/>
                </a:prstGeom>
                <a:solidFill>
                  <a:schemeClr val="bg1">
                    <a:lumMod val="65000"/>
                    <a:alpha val="60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id-ID" sz="78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8629" name="Oval 34"/>
                <p:cNvSpPr/>
                <p:nvPr/>
              </p:nvSpPr>
              <p:spPr>
                <a:xfrm>
                  <a:off x="5475173" y="2007525"/>
                  <a:ext cx="1260000" cy="1260000"/>
                </a:xfrm>
                <a:prstGeom prst="ellipse">
                  <a:avLst/>
                </a:prstGeom>
                <a:solidFill>
                  <a:srgbClr val="CD5230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id-ID" sz="78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1" name="Group 35"/>
              <p:cNvGrpSpPr>
                <a:grpSpLocks noChangeAspect="1"/>
              </p:cNvGrpSpPr>
              <p:nvPr/>
            </p:nvGrpSpPr>
            <p:grpSpPr>
              <a:xfrm>
                <a:off x="5826516" y="2532029"/>
                <a:ext cx="901620" cy="901620"/>
                <a:chOff x="5385173" y="1917525"/>
                <a:chExt cx="1440000" cy="1440000"/>
              </a:xfrm>
            </p:grpSpPr>
            <p:sp>
              <p:nvSpPr>
                <p:cNvPr id="1048630" name="Oval 36"/>
                <p:cNvSpPr>
                  <a:spLocks noChangeAspect="1"/>
                </p:cNvSpPr>
                <p:nvPr/>
              </p:nvSpPr>
              <p:spPr>
                <a:xfrm>
                  <a:off x="5385173" y="1917525"/>
                  <a:ext cx="1440000" cy="1440000"/>
                </a:xfrm>
                <a:prstGeom prst="ellipse">
                  <a:avLst/>
                </a:prstGeom>
                <a:solidFill>
                  <a:schemeClr val="bg1">
                    <a:lumMod val="65000"/>
                    <a:alpha val="60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id-ID" sz="78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8631" name="Oval 37"/>
                <p:cNvSpPr/>
                <p:nvPr/>
              </p:nvSpPr>
              <p:spPr>
                <a:xfrm>
                  <a:off x="5475173" y="2007525"/>
                  <a:ext cx="1260000" cy="1260000"/>
                </a:xfrm>
                <a:prstGeom prst="ellipse">
                  <a:avLst/>
                </a:prstGeom>
                <a:solidFill>
                  <a:srgbClr val="EFAF48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id-ID" sz="78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2" name="Group 38"/>
              <p:cNvGrpSpPr>
                <a:grpSpLocks noChangeAspect="1"/>
              </p:cNvGrpSpPr>
              <p:nvPr/>
            </p:nvGrpSpPr>
            <p:grpSpPr>
              <a:xfrm>
                <a:off x="5232576" y="1658226"/>
                <a:ext cx="488379" cy="488379"/>
                <a:chOff x="-2771775" y="66675"/>
                <a:chExt cx="827087" cy="827088"/>
              </a:xfrm>
              <a:solidFill>
                <a:schemeClr val="bg1"/>
              </a:solidFill>
            </p:grpSpPr>
            <p:sp>
              <p:nvSpPr>
                <p:cNvPr id="1048632" name="Freeform 19"/>
                <p:cNvSpPr>
                  <a:spLocks noEditPoints="1"/>
                </p:cNvSpPr>
                <p:nvPr/>
              </p:nvSpPr>
              <p:spPr bwMode="auto">
                <a:xfrm>
                  <a:off x="-2771775" y="66675"/>
                  <a:ext cx="827087" cy="827088"/>
                </a:xfrm>
                <a:custGeom>
                  <a:avLst/>
                  <a:gdLst>
                    <a:gd name="T0" fmla="*/ 188 w 220"/>
                    <a:gd name="T1" fmla="*/ 83 h 220"/>
                    <a:gd name="T2" fmla="*/ 196 w 220"/>
                    <a:gd name="T3" fmla="*/ 56 h 220"/>
                    <a:gd name="T4" fmla="*/ 181 w 220"/>
                    <a:gd name="T5" fmla="*/ 26 h 220"/>
                    <a:gd name="T6" fmla="*/ 164 w 220"/>
                    <a:gd name="T7" fmla="*/ 24 h 220"/>
                    <a:gd name="T8" fmla="*/ 137 w 220"/>
                    <a:gd name="T9" fmla="*/ 32 h 220"/>
                    <a:gd name="T10" fmla="*/ 119 w 220"/>
                    <a:gd name="T11" fmla="*/ 0 h 220"/>
                    <a:gd name="T12" fmla="*/ 87 w 220"/>
                    <a:gd name="T13" fmla="*/ 11 h 220"/>
                    <a:gd name="T14" fmla="*/ 74 w 220"/>
                    <a:gd name="T15" fmla="*/ 36 h 220"/>
                    <a:gd name="T16" fmla="*/ 49 w 220"/>
                    <a:gd name="T17" fmla="*/ 22 h 220"/>
                    <a:gd name="T18" fmla="*/ 26 w 220"/>
                    <a:gd name="T19" fmla="*/ 39 h 220"/>
                    <a:gd name="T20" fmla="*/ 36 w 220"/>
                    <a:gd name="T21" fmla="*/ 74 h 220"/>
                    <a:gd name="T22" fmla="*/ 11 w 220"/>
                    <a:gd name="T23" fmla="*/ 87 h 220"/>
                    <a:gd name="T24" fmla="*/ 0 w 220"/>
                    <a:gd name="T25" fmla="*/ 119 h 220"/>
                    <a:gd name="T26" fmla="*/ 32 w 220"/>
                    <a:gd name="T27" fmla="*/ 137 h 220"/>
                    <a:gd name="T28" fmla="*/ 24 w 220"/>
                    <a:gd name="T29" fmla="*/ 164 h 220"/>
                    <a:gd name="T30" fmla="*/ 39 w 220"/>
                    <a:gd name="T31" fmla="*/ 194 h 220"/>
                    <a:gd name="T32" fmla="*/ 56 w 220"/>
                    <a:gd name="T33" fmla="*/ 196 h 220"/>
                    <a:gd name="T34" fmla="*/ 83 w 220"/>
                    <a:gd name="T35" fmla="*/ 188 h 220"/>
                    <a:gd name="T36" fmla="*/ 101 w 220"/>
                    <a:gd name="T37" fmla="*/ 220 h 220"/>
                    <a:gd name="T38" fmla="*/ 133 w 220"/>
                    <a:gd name="T39" fmla="*/ 209 h 220"/>
                    <a:gd name="T40" fmla="*/ 146 w 220"/>
                    <a:gd name="T41" fmla="*/ 184 h 220"/>
                    <a:gd name="T42" fmla="*/ 171 w 220"/>
                    <a:gd name="T43" fmla="*/ 198 h 220"/>
                    <a:gd name="T44" fmla="*/ 194 w 220"/>
                    <a:gd name="T45" fmla="*/ 181 h 220"/>
                    <a:gd name="T46" fmla="*/ 184 w 220"/>
                    <a:gd name="T47" fmla="*/ 146 h 220"/>
                    <a:gd name="T48" fmla="*/ 209 w 220"/>
                    <a:gd name="T49" fmla="*/ 133 h 220"/>
                    <a:gd name="T50" fmla="*/ 220 w 220"/>
                    <a:gd name="T51" fmla="*/ 101 h 220"/>
                    <a:gd name="T52" fmla="*/ 185 w 220"/>
                    <a:gd name="T53" fmla="*/ 124 h 220"/>
                    <a:gd name="T54" fmla="*/ 172 w 220"/>
                    <a:gd name="T55" fmla="*/ 140 h 220"/>
                    <a:gd name="T56" fmla="*/ 185 w 220"/>
                    <a:gd name="T57" fmla="*/ 171 h 220"/>
                    <a:gd name="T58" fmla="*/ 154 w 220"/>
                    <a:gd name="T59" fmla="*/ 173 h 220"/>
                    <a:gd name="T60" fmla="*/ 140 w 220"/>
                    <a:gd name="T61" fmla="*/ 172 h 220"/>
                    <a:gd name="T62" fmla="*/ 124 w 220"/>
                    <a:gd name="T63" fmla="*/ 185 h 220"/>
                    <a:gd name="T64" fmla="*/ 101 w 220"/>
                    <a:gd name="T65" fmla="*/ 206 h 220"/>
                    <a:gd name="T66" fmla="*/ 87 w 220"/>
                    <a:gd name="T67" fmla="*/ 175 h 220"/>
                    <a:gd name="T68" fmla="*/ 74 w 220"/>
                    <a:gd name="T69" fmla="*/ 170 h 220"/>
                    <a:gd name="T70" fmla="*/ 49 w 220"/>
                    <a:gd name="T71" fmla="*/ 185 h 220"/>
                    <a:gd name="T72" fmla="*/ 47 w 220"/>
                    <a:gd name="T73" fmla="*/ 154 h 220"/>
                    <a:gd name="T74" fmla="*/ 45 w 220"/>
                    <a:gd name="T75" fmla="*/ 133 h 220"/>
                    <a:gd name="T76" fmla="*/ 14 w 220"/>
                    <a:gd name="T77" fmla="*/ 119 h 220"/>
                    <a:gd name="T78" fmla="*/ 35 w 220"/>
                    <a:gd name="T79" fmla="*/ 96 h 220"/>
                    <a:gd name="T80" fmla="*/ 48 w 220"/>
                    <a:gd name="T81" fmla="*/ 80 h 220"/>
                    <a:gd name="T82" fmla="*/ 35 w 220"/>
                    <a:gd name="T83" fmla="*/ 49 h 220"/>
                    <a:gd name="T84" fmla="*/ 66 w 220"/>
                    <a:gd name="T85" fmla="*/ 47 h 220"/>
                    <a:gd name="T86" fmla="*/ 80 w 220"/>
                    <a:gd name="T87" fmla="*/ 48 h 220"/>
                    <a:gd name="T88" fmla="*/ 96 w 220"/>
                    <a:gd name="T89" fmla="*/ 35 h 220"/>
                    <a:gd name="T90" fmla="*/ 119 w 220"/>
                    <a:gd name="T91" fmla="*/ 14 h 220"/>
                    <a:gd name="T92" fmla="*/ 133 w 220"/>
                    <a:gd name="T93" fmla="*/ 45 h 220"/>
                    <a:gd name="T94" fmla="*/ 146 w 220"/>
                    <a:gd name="T95" fmla="*/ 50 h 220"/>
                    <a:gd name="T96" fmla="*/ 171 w 220"/>
                    <a:gd name="T97" fmla="*/ 35 h 220"/>
                    <a:gd name="T98" fmla="*/ 173 w 220"/>
                    <a:gd name="T99" fmla="*/ 66 h 220"/>
                    <a:gd name="T100" fmla="*/ 175 w 220"/>
                    <a:gd name="T101" fmla="*/ 87 h 220"/>
                    <a:gd name="T102" fmla="*/ 206 w 220"/>
                    <a:gd name="T103" fmla="*/ 101 h 220"/>
                    <a:gd name="T104" fmla="*/ 185 w 220"/>
                    <a:gd name="T105" fmla="*/ 124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20" h="220">
                      <a:moveTo>
                        <a:pt x="209" y="87"/>
                      </a:moveTo>
                      <a:cubicBezTo>
                        <a:pt x="188" y="83"/>
                        <a:pt x="188" y="83"/>
                        <a:pt x="188" y="83"/>
                      </a:cubicBezTo>
                      <a:cubicBezTo>
                        <a:pt x="187" y="80"/>
                        <a:pt x="186" y="77"/>
                        <a:pt x="184" y="74"/>
                      </a:cubicBezTo>
                      <a:cubicBezTo>
                        <a:pt x="196" y="56"/>
                        <a:pt x="196" y="56"/>
                        <a:pt x="196" y="56"/>
                      </a:cubicBezTo>
                      <a:cubicBezTo>
                        <a:pt x="200" y="51"/>
                        <a:pt x="199" y="43"/>
                        <a:pt x="194" y="39"/>
                      </a:cubicBezTo>
                      <a:cubicBezTo>
                        <a:pt x="181" y="26"/>
                        <a:pt x="181" y="26"/>
                        <a:pt x="181" y="26"/>
                      </a:cubicBezTo>
                      <a:cubicBezTo>
                        <a:pt x="179" y="23"/>
                        <a:pt x="175" y="22"/>
                        <a:pt x="171" y="22"/>
                      </a:cubicBezTo>
                      <a:cubicBezTo>
                        <a:pt x="169" y="22"/>
                        <a:pt x="166" y="22"/>
                        <a:pt x="164" y="24"/>
                      </a:cubicBezTo>
                      <a:cubicBezTo>
                        <a:pt x="146" y="36"/>
                        <a:pt x="146" y="36"/>
                        <a:pt x="146" y="36"/>
                      </a:cubicBezTo>
                      <a:cubicBezTo>
                        <a:pt x="143" y="34"/>
                        <a:pt x="140" y="33"/>
                        <a:pt x="137" y="32"/>
                      </a:cubicBezTo>
                      <a:cubicBezTo>
                        <a:pt x="133" y="11"/>
                        <a:pt x="133" y="11"/>
                        <a:pt x="133" y="11"/>
                      </a:cubicBezTo>
                      <a:cubicBezTo>
                        <a:pt x="132" y="5"/>
                        <a:pt x="126" y="0"/>
                        <a:pt x="119" y="0"/>
                      </a:cubicBezTo>
                      <a:cubicBezTo>
                        <a:pt x="101" y="0"/>
                        <a:pt x="101" y="0"/>
                        <a:pt x="101" y="0"/>
                      </a:cubicBezTo>
                      <a:cubicBezTo>
                        <a:pt x="94" y="0"/>
                        <a:pt x="88" y="5"/>
                        <a:pt x="87" y="11"/>
                      </a:cubicBezTo>
                      <a:cubicBezTo>
                        <a:pt x="83" y="32"/>
                        <a:pt x="83" y="32"/>
                        <a:pt x="83" y="32"/>
                      </a:cubicBezTo>
                      <a:cubicBezTo>
                        <a:pt x="80" y="33"/>
                        <a:pt x="77" y="34"/>
                        <a:pt x="74" y="36"/>
                      </a:cubicBezTo>
                      <a:cubicBezTo>
                        <a:pt x="56" y="24"/>
                        <a:pt x="56" y="24"/>
                        <a:pt x="56" y="24"/>
                      </a:cubicBezTo>
                      <a:cubicBezTo>
                        <a:pt x="54" y="22"/>
                        <a:pt x="51" y="22"/>
                        <a:pt x="49" y="22"/>
                      </a:cubicBezTo>
                      <a:cubicBezTo>
                        <a:pt x="45" y="22"/>
                        <a:pt x="41" y="23"/>
                        <a:pt x="39" y="26"/>
                      </a:cubicBezTo>
                      <a:cubicBezTo>
                        <a:pt x="26" y="39"/>
                        <a:pt x="26" y="39"/>
                        <a:pt x="26" y="39"/>
                      </a:cubicBezTo>
                      <a:cubicBezTo>
                        <a:pt x="21" y="43"/>
                        <a:pt x="20" y="51"/>
                        <a:pt x="24" y="56"/>
                      </a:cubicBezTo>
                      <a:cubicBezTo>
                        <a:pt x="36" y="74"/>
                        <a:pt x="36" y="74"/>
                        <a:pt x="36" y="74"/>
                      </a:cubicBezTo>
                      <a:cubicBezTo>
                        <a:pt x="34" y="77"/>
                        <a:pt x="33" y="80"/>
                        <a:pt x="32" y="83"/>
                      </a:cubicBezTo>
                      <a:cubicBezTo>
                        <a:pt x="11" y="87"/>
                        <a:pt x="11" y="87"/>
                        <a:pt x="11" y="87"/>
                      </a:cubicBezTo>
                      <a:cubicBezTo>
                        <a:pt x="5" y="88"/>
                        <a:pt x="0" y="94"/>
                        <a:pt x="0" y="101"/>
                      </a:cubicBezTo>
                      <a:cubicBezTo>
                        <a:pt x="0" y="119"/>
                        <a:pt x="0" y="119"/>
                        <a:pt x="0" y="119"/>
                      </a:cubicBezTo>
                      <a:cubicBezTo>
                        <a:pt x="0" y="126"/>
                        <a:pt x="5" y="132"/>
                        <a:pt x="11" y="133"/>
                      </a:cubicBezTo>
                      <a:cubicBezTo>
                        <a:pt x="32" y="137"/>
                        <a:pt x="32" y="137"/>
                        <a:pt x="32" y="137"/>
                      </a:cubicBezTo>
                      <a:cubicBezTo>
                        <a:pt x="33" y="140"/>
                        <a:pt x="34" y="143"/>
                        <a:pt x="36" y="146"/>
                      </a:cubicBezTo>
                      <a:cubicBezTo>
                        <a:pt x="24" y="164"/>
                        <a:pt x="24" y="164"/>
                        <a:pt x="24" y="164"/>
                      </a:cubicBezTo>
                      <a:cubicBezTo>
                        <a:pt x="20" y="169"/>
                        <a:pt x="21" y="177"/>
                        <a:pt x="26" y="181"/>
                      </a:cubicBezTo>
                      <a:cubicBezTo>
                        <a:pt x="39" y="194"/>
                        <a:pt x="39" y="194"/>
                        <a:pt x="39" y="194"/>
                      </a:cubicBezTo>
                      <a:cubicBezTo>
                        <a:pt x="41" y="197"/>
                        <a:pt x="45" y="198"/>
                        <a:pt x="49" y="198"/>
                      </a:cubicBezTo>
                      <a:cubicBezTo>
                        <a:pt x="51" y="198"/>
                        <a:pt x="54" y="198"/>
                        <a:pt x="56" y="196"/>
                      </a:cubicBezTo>
                      <a:cubicBezTo>
                        <a:pt x="74" y="184"/>
                        <a:pt x="74" y="184"/>
                        <a:pt x="74" y="184"/>
                      </a:cubicBezTo>
                      <a:cubicBezTo>
                        <a:pt x="77" y="186"/>
                        <a:pt x="80" y="187"/>
                        <a:pt x="83" y="188"/>
                      </a:cubicBezTo>
                      <a:cubicBezTo>
                        <a:pt x="87" y="209"/>
                        <a:pt x="87" y="209"/>
                        <a:pt x="87" y="209"/>
                      </a:cubicBezTo>
                      <a:cubicBezTo>
                        <a:pt x="88" y="215"/>
                        <a:pt x="94" y="220"/>
                        <a:pt x="101" y="220"/>
                      </a:cubicBezTo>
                      <a:cubicBezTo>
                        <a:pt x="119" y="220"/>
                        <a:pt x="119" y="220"/>
                        <a:pt x="119" y="220"/>
                      </a:cubicBezTo>
                      <a:cubicBezTo>
                        <a:pt x="126" y="220"/>
                        <a:pt x="132" y="215"/>
                        <a:pt x="133" y="209"/>
                      </a:cubicBezTo>
                      <a:cubicBezTo>
                        <a:pt x="137" y="188"/>
                        <a:pt x="137" y="188"/>
                        <a:pt x="137" y="188"/>
                      </a:cubicBezTo>
                      <a:cubicBezTo>
                        <a:pt x="140" y="187"/>
                        <a:pt x="143" y="186"/>
                        <a:pt x="146" y="184"/>
                      </a:cubicBezTo>
                      <a:cubicBezTo>
                        <a:pt x="164" y="196"/>
                        <a:pt x="164" y="196"/>
                        <a:pt x="164" y="196"/>
                      </a:cubicBezTo>
                      <a:cubicBezTo>
                        <a:pt x="166" y="198"/>
                        <a:pt x="169" y="198"/>
                        <a:pt x="171" y="198"/>
                      </a:cubicBezTo>
                      <a:cubicBezTo>
                        <a:pt x="175" y="198"/>
                        <a:pt x="179" y="197"/>
                        <a:pt x="181" y="194"/>
                      </a:cubicBezTo>
                      <a:cubicBezTo>
                        <a:pt x="194" y="181"/>
                        <a:pt x="194" y="181"/>
                        <a:pt x="194" y="181"/>
                      </a:cubicBezTo>
                      <a:cubicBezTo>
                        <a:pt x="199" y="177"/>
                        <a:pt x="200" y="169"/>
                        <a:pt x="196" y="164"/>
                      </a:cubicBezTo>
                      <a:cubicBezTo>
                        <a:pt x="184" y="146"/>
                        <a:pt x="184" y="146"/>
                        <a:pt x="184" y="146"/>
                      </a:cubicBezTo>
                      <a:cubicBezTo>
                        <a:pt x="186" y="143"/>
                        <a:pt x="187" y="140"/>
                        <a:pt x="188" y="137"/>
                      </a:cubicBezTo>
                      <a:cubicBezTo>
                        <a:pt x="209" y="133"/>
                        <a:pt x="209" y="133"/>
                        <a:pt x="209" y="133"/>
                      </a:cubicBezTo>
                      <a:cubicBezTo>
                        <a:pt x="215" y="132"/>
                        <a:pt x="220" y="126"/>
                        <a:pt x="220" y="119"/>
                      </a:cubicBezTo>
                      <a:cubicBezTo>
                        <a:pt x="220" y="101"/>
                        <a:pt x="220" y="101"/>
                        <a:pt x="220" y="101"/>
                      </a:cubicBezTo>
                      <a:cubicBezTo>
                        <a:pt x="220" y="94"/>
                        <a:pt x="215" y="88"/>
                        <a:pt x="209" y="87"/>
                      </a:cubicBezTo>
                      <a:close/>
                      <a:moveTo>
                        <a:pt x="185" y="124"/>
                      </a:moveTo>
                      <a:cubicBezTo>
                        <a:pt x="180" y="125"/>
                        <a:pt x="176" y="128"/>
                        <a:pt x="175" y="133"/>
                      </a:cubicBezTo>
                      <a:cubicBezTo>
                        <a:pt x="174" y="135"/>
                        <a:pt x="173" y="138"/>
                        <a:pt x="172" y="140"/>
                      </a:cubicBezTo>
                      <a:cubicBezTo>
                        <a:pt x="170" y="144"/>
                        <a:pt x="170" y="149"/>
                        <a:pt x="173" y="154"/>
                      </a:cubicBezTo>
                      <a:cubicBezTo>
                        <a:pt x="185" y="171"/>
                        <a:pt x="185" y="171"/>
                        <a:pt x="185" y="171"/>
                      </a:cubicBezTo>
                      <a:cubicBezTo>
                        <a:pt x="171" y="185"/>
                        <a:pt x="171" y="185"/>
                        <a:pt x="171" y="185"/>
                      </a:cubicBezTo>
                      <a:cubicBezTo>
                        <a:pt x="154" y="173"/>
                        <a:pt x="154" y="173"/>
                        <a:pt x="154" y="173"/>
                      </a:cubicBezTo>
                      <a:cubicBezTo>
                        <a:pt x="151" y="171"/>
                        <a:pt x="149" y="170"/>
                        <a:pt x="146" y="170"/>
                      </a:cubicBezTo>
                      <a:cubicBezTo>
                        <a:pt x="144" y="170"/>
                        <a:pt x="142" y="171"/>
                        <a:pt x="140" y="172"/>
                      </a:cubicBezTo>
                      <a:cubicBezTo>
                        <a:pt x="138" y="173"/>
                        <a:pt x="135" y="174"/>
                        <a:pt x="133" y="175"/>
                      </a:cubicBezTo>
                      <a:cubicBezTo>
                        <a:pt x="128" y="176"/>
                        <a:pt x="125" y="180"/>
                        <a:pt x="124" y="185"/>
                      </a:cubicBezTo>
                      <a:cubicBezTo>
                        <a:pt x="119" y="206"/>
                        <a:pt x="119" y="206"/>
                        <a:pt x="119" y="206"/>
                      </a:cubicBezTo>
                      <a:cubicBezTo>
                        <a:pt x="101" y="206"/>
                        <a:pt x="101" y="206"/>
                        <a:pt x="101" y="206"/>
                      </a:cubicBezTo>
                      <a:cubicBezTo>
                        <a:pt x="96" y="185"/>
                        <a:pt x="96" y="185"/>
                        <a:pt x="96" y="185"/>
                      </a:cubicBezTo>
                      <a:cubicBezTo>
                        <a:pt x="95" y="180"/>
                        <a:pt x="92" y="176"/>
                        <a:pt x="87" y="175"/>
                      </a:cubicBezTo>
                      <a:cubicBezTo>
                        <a:pt x="85" y="174"/>
                        <a:pt x="82" y="173"/>
                        <a:pt x="80" y="172"/>
                      </a:cubicBezTo>
                      <a:cubicBezTo>
                        <a:pt x="78" y="171"/>
                        <a:pt x="76" y="170"/>
                        <a:pt x="74" y="170"/>
                      </a:cubicBezTo>
                      <a:cubicBezTo>
                        <a:pt x="71" y="170"/>
                        <a:pt x="69" y="171"/>
                        <a:pt x="66" y="173"/>
                      </a:cubicBezTo>
                      <a:cubicBezTo>
                        <a:pt x="49" y="185"/>
                        <a:pt x="49" y="185"/>
                        <a:pt x="49" y="185"/>
                      </a:cubicBezTo>
                      <a:cubicBezTo>
                        <a:pt x="35" y="171"/>
                        <a:pt x="35" y="171"/>
                        <a:pt x="35" y="171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50" y="149"/>
                        <a:pt x="50" y="144"/>
                        <a:pt x="48" y="140"/>
                      </a:cubicBezTo>
                      <a:cubicBezTo>
                        <a:pt x="47" y="138"/>
                        <a:pt x="46" y="135"/>
                        <a:pt x="45" y="133"/>
                      </a:cubicBezTo>
                      <a:cubicBezTo>
                        <a:pt x="44" y="128"/>
                        <a:pt x="40" y="125"/>
                        <a:pt x="35" y="124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01"/>
                        <a:pt x="14" y="101"/>
                        <a:pt x="14" y="101"/>
                      </a:cubicBezTo>
                      <a:cubicBezTo>
                        <a:pt x="35" y="96"/>
                        <a:pt x="35" y="96"/>
                        <a:pt x="35" y="96"/>
                      </a:cubicBezTo>
                      <a:cubicBezTo>
                        <a:pt x="40" y="95"/>
                        <a:pt x="44" y="92"/>
                        <a:pt x="45" y="87"/>
                      </a:cubicBezTo>
                      <a:cubicBezTo>
                        <a:pt x="46" y="85"/>
                        <a:pt x="47" y="82"/>
                        <a:pt x="48" y="80"/>
                      </a:cubicBezTo>
                      <a:cubicBezTo>
                        <a:pt x="50" y="76"/>
                        <a:pt x="50" y="71"/>
                        <a:pt x="47" y="66"/>
                      </a:cubicBezTo>
                      <a:cubicBezTo>
                        <a:pt x="35" y="49"/>
                        <a:pt x="35" y="49"/>
                        <a:pt x="35" y="49"/>
                      </a:cubicBezTo>
                      <a:cubicBezTo>
                        <a:pt x="49" y="35"/>
                        <a:pt x="49" y="35"/>
                        <a:pt x="49" y="35"/>
                      </a:cubicBezTo>
                      <a:cubicBezTo>
                        <a:pt x="66" y="47"/>
                        <a:pt x="66" y="47"/>
                        <a:pt x="66" y="47"/>
                      </a:cubicBezTo>
                      <a:cubicBezTo>
                        <a:pt x="69" y="49"/>
                        <a:pt x="71" y="50"/>
                        <a:pt x="74" y="50"/>
                      </a:cubicBezTo>
                      <a:cubicBezTo>
                        <a:pt x="76" y="50"/>
                        <a:pt x="78" y="49"/>
                        <a:pt x="80" y="48"/>
                      </a:cubicBezTo>
                      <a:cubicBezTo>
                        <a:pt x="82" y="47"/>
                        <a:pt x="85" y="46"/>
                        <a:pt x="87" y="45"/>
                      </a:cubicBezTo>
                      <a:cubicBezTo>
                        <a:pt x="92" y="44"/>
                        <a:pt x="95" y="40"/>
                        <a:pt x="96" y="35"/>
                      </a:cubicBezTo>
                      <a:cubicBezTo>
                        <a:pt x="101" y="14"/>
                        <a:pt x="101" y="14"/>
                        <a:pt x="101" y="14"/>
                      </a:cubicBezTo>
                      <a:cubicBezTo>
                        <a:pt x="119" y="14"/>
                        <a:pt x="119" y="14"/>
                        <a:pt x="119" y="14"/>
                      </a:cubicBezTo>
                      <a:cubicBezTo>
                        <a:pt x="124" y="35"/>
                        <a:pt x="124" y="35"/>
                        <a:pt x="124" y="35"/>
                      </a:cubicBezTo>
                      <a:cubicBezTo>
                        <a:pt x="125" y="40"/>
                        <a:pt x="128" y="44"/>
                        <a:pt x="133" y="45"/>
                      </a:cubicBezTo>
                      <a:cubicBezTo>
                        <a:pt x="135" y="46"/>
                        <a:pt x="138" y="47"/>
                        <a:pt x="140" y="48"/>
                      </a:cubicBezTo>
                      <a:cubicBezTo>
                        <a:pt x="142" y="49"/>
                        <a:pt x="144" y="50"/>
                        <a:pt x="146" y="50"/>
                      </a:cubicBezTo>
                      <a:cubicBezTo>
                        <a:pt x="149" y="50"/>
                        <a:pt x="151" y="49"/>
                        <a:pt x="154" y="47"/>
                      </a:cubicBezTo>
                      <a:cubicBezTo>
                        <a:pt x="171" y="35"/>
                        <a:pt x="171" y="35"/>
                        <a:pt x="171" y="35"/>
                      </a:cubicBezTo>
                      <a:cubicBezTo>
                        <a:pt x="185" y="49"/>
                        <a:pt x="185" y="49"/>
                        <a:pt x="185" y="49"/>
                      </a:cubicBezTo>
                      <a:cubicBezTo>
                        <a:pt x="173" y="66"/>
                        <a:pt x="173" y="66"/>
                        <a:pt x="173" y="66"/>
                      </a:cubicBezTo>
                      <a:cubicBezTo>
                        <a:pt x="170" y="71"/>
                        <a:pt x="170" y="76"/>
                        <a:pt x="172" y="80"/>
                      </a:cubicBezTo>
                      <a:cubicBezTo>
                        <a:pt x="173" y="82"/>
                        <a:pt x="174" y="85"/>
                        <a:pt x="175" y="87"/>
                      </a:cubicBezTo>
                      <a:cubicBezTo>
                        <a:pt x="176" y="92"/>
                        <a:pt x="180" y="95"/>
                        <a:pt x="185" y="96"/>
                      </a:cubicBezTo>
                      <a:cubicBezTo>
                        <a:pt x="206" y="101"/>
                        <a:pt x="206" y="101"/>
                        <a:pt x="206" y="101"/>
                      </a:cubicBezTo>
                      <a:cubicBezTo>
                        <a:pt x="206" y="119"/>
                        <a:pt x="206" y="119"/>
                        <a:pt x="206" y="119"/>
                      </a:cubicBezTo>
                      <a:lnTo>
                        <a:pt x="185" y="12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606" tIns="45802" rIns="91606" bIns="45802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8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8633" name="Freeform 20"/>
                <p:cNvSpPr>
                  <a:spLocks noEditPoints="1"/>
                </p:cNvSpPr>
                <p:nvPr/>
              </p:nvSpPr>
              <p:spPr bwMode="auto">
                <a:xfrm>
                  <a:off x="-2538413" y="300038"/>
                  <a:ext cx="360362" cy="360363"/>
                </a:xfrm>
                <a:custGeom>
                  <a:avLst/>
                  <a:gdLst>
                    <a:gd name="T0" fmla="*/ 48 w 96"/>
                    <a:gd name="T1" fmla="*/ 0 h 96"/>
                    <a:gd name="T2" fmla="*/ 0 w 96"/>
                    <a:gd name="T3" fmla="*/ 48 h 96"/>
                    <a:gd name="T4" fmla="*/ 48 w 96"/>
                    <a:gd name="T5" fmla="*/ 96 h 96"/>
                    <a:gd name="T6" fmla="*/ 96 w 96"/>
                    <a:gd name="T7" fmla="*/ 48 h 96"/>
                    <a:gd name="T8" fmla="*/ 48 w 96"/>
                    <a:gd name="T9" fmla="*/ 0 h 96"/>
                    <a:gd name="T10" fmla="*/ 48 w 96"/>
                    <a:gd name="T11" fmla="*/ 90 h 96"/>
                    <a:gd name="T12" fmla="*/ 6 w 96"/>
                    <a:gd name="T13" fmla="*/ 48 h 96"/>
                    <a:gd name="T14" fmla="*/ 48 w 96"/>
                    <a:gd name="T15" fmla="*/ 6 h 96"/>
                    <a:gd name="T16" fmla="*/ 90 w 96"/>
                    <a:gd name="T17" fmla="*/ 48 h 96"/>
                    <a:gd name="T18" fmla="*/ 48 w 96"/>
                    <a:gd name="T19" fmla="*/ 9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6" h="96">
                      <a:moveTo>
                        <a:pt x="48" y="0"/>
                      </a:moveTo>
                      <a:cubicBezTo>
                        <a:pt x="21" y="0"/>
                        <a:pt x="0" y="21"/>
                        <a:pt x="0" y="48"/>
                      </a:cubicBezTo>
                      <a:cubicBezTo>
                        <a:pt x="0" y="75"/>
                        <a:pt x="21" y="96"/>
                        <a:pt x="48" y="96"/>
                      </a:cubicBezTo>
                      <a:cubicBezTo>
                        <a:pt x="75" y="96"/>
                        <a:pt x="96" y="75"/>
                        <a:pt x="96" y="48"/>
                      </a:cubicBezTo>
                      <a:cubicBezTo>
                        <a:pt x="96" y="21"/>
                        <a:pt x="75" y="0"/>
                        <a:pt x="48" y="0"/>
                      </a:cubicBezTo>
                      <a:close/>
                      <a:moveTo>
                        <a:pt x="48" y="90"/>
                      </a:moveTo>
                      <a:cubicBezTo>
                        <a:pt x="25" y="90"/>
                        <a:pt x="6" y="71"/>
                        <a:pt x="6" y="48"/>
                      </a:cubicBezTo>
                      <a:cubicBezTo>
                        <a:pt x="6" y="25"/>
                        <a:pt x="25" y="6"/>
                        <a:pt x="48" y="6"/>
                      </a:cubicBezTo>
                      <a:cubicBezTo>
                        <a:pt x="71" y="6"/>
                        <a:pt x="90" y="25"/>
                        <a:pt x="90" y="48"/>
                      </a:cubicBezTo>
                      <a:cubicBezTo>
                        <a:pt x="90" y="71"/>
                        <a:pt x="71" y="90"/>
                        <a:pt x="48" y="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606" tIns="45802" rIns="91606" bIns="45802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8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8634" name="Freeform 21"/>
                <p:cNvSpPr>
                  <a:spLocks noEditPoints="1"/>
                </p:cNvSpPr>
                <p:nvPr/>
              </p:nvSpPr>
              <p:spPr bwMode="auto">
                <a:xfrm>
                  <a:off x="-2460625" y="374650"/>
                  <a:ext cx="207962" cy="206375"/>
                </a:xfrm>
                <a:custGeom>
                  <a:avLst/>
                  <a:gdLst>
                    <a:gd name="T0" fmla="*/ 27 w 55"/>
                    <a:gd name="T1" fmla="*/ 0 h 55"/>
                    <a:gd name="T2" fmla="*/ 0 w 55"/>
                    <a:gd name="T3" fmla="*/ 28 h 55"/>
                    <a:gd name="T4" fmla="*/ 27 w 55"/>
                    <a:gd name="T5" fmla="*/ 55 h 55"/>
                    <a:gd name="T6" fmla="*/ 55 w 55"/>
                    <a:gd name="T7" fmla="*/ 28 h 55"/>
                    <a:gd name="T8" fmla="*/ 27 w 55"/>
                    <a:gd name="T9" fmla="*/ 0 h 55"/>
                    <a:gd name="T10" fmla="*/ 27 w 55"/>
                    <a:gd name="T11" fmla="*/ 49 h 55"/>
                    <a:gd name="T12" fmla="*/ 6 w 55"/>
                    <a:gd name="T13" fmla="*/ 28 h 55"/>
                    <a:gd name="T14" fmla="*/ 27 w 55"/>
                    <a:gd name="T15" fmla="*/ 7 h 55"/>
                    <a:gd name="T16" fmla="*/ 48 w 55"/>
                    <a:gd name="T17" fmla="*/ 28 h 55"/>
                    <a:gd name="T18" fmla="*/ 27 w 55"/>
                    <a:gd name="T19" fmla="*/ 49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5" h="55">
                      <a:moveTo>
                        <a:pt x="27" y="0"/>
                      </a:moveTo>
                      <a:cubicBezTo>
                        <a:pt x="12" y="0"/>
                        <a:pt x="0" y="13"/>
                        <a:pt x="0" y="28"/>
                      </a:cubicBezTo>
                      <a:cubicBezTo>
                        <a:pt x="0" y="43"/>
                        <a:pt x="12" y="55"/>
                        <a:pt x="27" y="55"/>
                      </a:cubicBezTo>
                      <a:cubicBezTo>
                        <a:pt x="42" y="55"/>
                        <a:pt x="55" y="43"/>
                        <a:pt x="55" y="28"/>
                      </a:cubicBezTo>
                      <a:cubicBezTo>
                        <a:pt x="55" y="13"/>
                        <a:pt x="42" y="0"/>
                        <a:pt x="27" y="0"/>
                      </a:cubicBezTo>
                      <a:close/>
                      <a:moveTo>
                        <a:pt x="27" y="49"/>
                      </a:moveTo>
                      <a:cubicBezTo>
                        <a:pt x="16" y="49"/>
                        <a:pt x="6" y="39"/>
                        <a:pt x="6" y="28"/>
                      </a:cubicBezTo>
                      <a:cubicBezTo>
                        <a:pt x="6" y="17"/>
                        <a:pt x="16" y="7"/>
                        <a:pt x="27" y="7"/>
                      </a:cubicBezTo>
                      <a:cubicBezTo>
                        <a:pt x="38" y="7"/>
                        <a:pt x="48" y="17"/>
                        <a:pt x="48" y="28"/>
                      </a:cubicBezTo>
                      <a:cubicBezTo>
                        <a:pt x="48" y="39"/>
                        <a:pt x="38" y="49"/>
                        <a:pt x="27" y="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606" tIns="45802" rIns="91606" bIns="45802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8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3" name="Group 42"/>
              <p:cNvGrpSpPr/>
              <p:nvPr/>
            </p:nvGrpSpPr>
            <p:grpSpPr>
              <a:xfrm>
                <a:off x="6242020" y="5081250"/>
                <a:ext cx="433144" cy="331053"/>
                <a:chOff x="5516563" y="84138"/>
                <a:chExt cx="1414463" cy="1081087"/>
              </a:xfrm>
              <a:solidFill>
                <a:schemeClr val="bg1"/>
              </a:solidFill>
            </p:grpSpPr>
            <p:sp>
              <p:nvSpPr>
                <p:cNvPr id="1048635" name="Freeform 13"/>
                <p:cNvSpPr>
                  <a:spLocks noEditPoints="1"/>
                </p:cNvSpPr>
                <p:nvPr/>
              </p:nvSpPr>
              <p:spPr bwMode="auto">
                <a:xfrm>
                  <a:off x="5688013" y="249238"/>
                  <a:ext cx="896938" cy="698500"/>
                </a:xfrm>
                <a:custGeom>
                  <a:avLst/>
                  <a:gdLst>
                    <a:gd name="T0" fmla="*/ 214 w 239"/>
                    <a:gd name="T1" fmla="*/ 9 h 186"/>
                    <a:gd name="T2" fmla="*/ 120 w 239"/>
                    <a:gd name="T3" fmla="*/ 0 h 186"/>
                    <a:gd name="T4" fmla="*/ 26 w 239"/>
                    <a:gd name="T5" fmla="*/ 9 h 186"/>
                    <a:gd name="T6" fmla="*/ 17 w 239"/>
                    <a:gd name="T7" fmla="*/ 17 h 186"/>
                    <a:gd name="T8" fmla="*/ 17 w 239"/>
                    <a:gd name="T9" fmla="*/ 169 h 186"/>
                    <a:gd name="T10" fmla="*/ 26 w 239"/>
                    <a:gd name="T11" fmla="*/ 177 h 186"/>
                    <a:gd name="T12" fmla="*/ 120 w 239"/>
                    <a:gd name="T13" fmla="*/ 186 h 186"/>
                    <a:gd name="T14" fmla="*/ 214 w 239"/>
                    <a:gd name="T15" fmla="*/ 177 h 186"/>
                    <a:gd name="T16" fmla="*/ 222 w 239"/>
                    <a:gd name="T17" fmla="*/ 169 h 186"/>
                    <a:gd name="T18" fmla="*/ 222 w 239"/>
                    <a:gd name="T19" fmla="*/ 17 h 186"/>
                    <a:gd name="T20" fmla="*/ 214 w 239"/>
                    <a:gd name="T21" fmla="*/ 9 h 186"/>
                    <a:gd name="T22" fmla="*/ 211 w 239"/>
                    <a:gd name="T23" fmla="*/ 165 h 186"/>
                    <a:gd name="T24" fmla="*/ 28 w 239"/>
                    <a:gd name="T25" fmla="*/ 165 h 186"/>
                    <a:gd name="T26" fmla="*/ 28 w 239"/>
                    <a:gd name="T27" fmla="*/ 21 h 186"/>
                    <a:gd name="T28" fmla="*/ 211 w 239"/>
                    <a:gd name="T29" fmla="*/ 21 h 186"/>
                    <a:gd name="T30" fmla="*/ 211 w 239"/>
                    <a:gd name="T31" fmla="*/ 165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39" h="186">
                      <a:moveTo>
                        <a:pt x="214" y="9"/>
                      </a:moveTo>
                      <a:cubicBezTo>
                        <a:pt x="182" y="3"/>
                        <a:pt x="151" y="0"/>
                        <a:pt x="120" y="0"/>
                      </a:cubicBezTo>
                      <a:cubicBezTo>
                        <a:pt x="88" y="0"/>
                        <a:pt x="57" y="3"/>
                        <a:pt x="26" y="9"/>
                      </a:cubicBezTo>
                      <a:cubicBezTo>
                        <a:pt x="22" y="10"/>
                        <a:pt x="18" y="13"/>
                        <a:pt x="17" y="17"/>
                      </a:cubicBezTo>
                      <a:cubicBezTo>
                        <a:pt x="0" y="67"/>
                        <a:pt x="0" y="118"/>
                        <a:pt x="17" y="169"/>
                      </a:cubicBezTo>
                      <a:cubicBezTo>
                        <a:pt x="18" y="173"/>
                        <a:pt x="22" y="176"/>
                        <a:pt x="26" y="177"/>
                      </a:cubicBezTo>
                      <a:cubicBezTo>
                        <a:pt x="57" y="183"/>
                        <a:pt x="88" y="186"/>
                        <a:pt x="120" y="186"/>
                      </a:cubicBezTo>
                      <a:cubicBezTo>
                        <a:pt x="151" y="186"/>
                        <a:pt x="182" y="183"/>
                        <a:pt x="214" y="177"/>
                      </a:cubicBezTo>
                      <a:cubicBezTo>
                        <a:pt x="218" y="176"/>
                        <a:pt x="221" y="173"/>
                        <a:pt x="222" y="169"/>
                      </a:cubicBezTo>
                      <a:cubicBezTo>
                        <a:pt x="239" y="118"/>
                        <a:pt x="239" y="67"/>
                        <a:pt x="222" y="17"/>
                      </a:cubicBezTo>
                      <a:cubicBezTo>
                        <a:pt x="221" y="13"/>
                        <a:pt x="218" y="10"/>
                        <a:pt x="214" y="9"/>
                      </a:cubicBezTo>
                      <a:close/>
                      <a:moveTo>
                        <a:pt x="211" y="165"/>
                      </a:moveTo>
                      <a:cubicBezTo>
                        <a:pt x="150" y="178"/>
                        <a:pt x="89" y="178"/>
                        <a:pt x="28" y="165"/>
                      </a:cubicBezTo>
                      <a:cubicBezTo>
                        <a:pt x="12" y="117"/>
                        <a:pt x="12" y="69"/>
                        <a:pt x="28" y="21"/>
                      </a:cubicBezTo>
                      <a:cubicBezTo>
                        <a:pt x="89" y="8"/>
                        <a:pt x="150" y="8"/>
                        <a:pt x="211" y="21"/>
                      </a:cubicBezTo>
                      <a:cubicBezTo>
                        <a:pt x="227" y="69"/>
                        <a:pt x="227" y="117"/>
                        <a:pt x="211" y="16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606" tIns="45802" rIns="91606" bIns="45802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8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8636" name="Freeform 14"/>
                <p:cNvSpPr>
                  <a:spLocks noEditPoints="1"/>
                </p:cNvSpPr>
                <p:nvPr/>
              </p:nvSpPr>
              <p:spPr bwMode="auto">
                <a:xfrm>
                  <a:off x="5516563" y="84138"/>
                  <a:ext cx="1414463" cy="1081087"/>
                </a:xfrm>
                <a:custGeom>
                  <a:avLst/>
                  <a:gdLst>
                    <a:gd name="T0" fmla="*/ 359 w 377"/>
                    <a:gd name="T1" fmla="*/ 27 h 288"/>
                    <a:gd name="T2" fmla="*/ 340 w 377"/>
                    <a:gd name="T3" fmla="*/ 9 h 288"/>
                    <a:gd name="T4" fmla="*/ 189 w 377"/>
                    <a:gd name="T5" fmla="*/ 0 h 288"/>
                    <a:gd name="T6" fmla="*/ 37 w 377"/>
                    <a:gd name="T7" fmla="*/ 9 h 288"/>
                    <a:gd name="T8" fmla="*/ 18 w 377"/>
                    <a:gd name="T9" fmla="*/ 27 h 288"/>
                    <a:gd name="T10" fmla="*/ 18 w 377"/>
                    <a:gd name="T11" fmla="*/ 250 h 288"/>
                    <a:gd name="T12" fmla="*/ 37 w 377"/>
                    <a:gd name="T13" fmla="*/ 267 h 288"/>
                    <a:gd name="T14" fmla="*/ 110 w 377"/>
                    <a:gd name="T15" fmla="*/ 274 h 288"/>
                    <a:gd name="T16" fmla="*/ 108 w 377"/>
                    <a:gd name="T17" fmla="*/ 276 h 288"/>
                    <a:gd name="T18" fmla="*/ 189 w 377"/>
                    <a:gd name="T19" fmla="*/ 288 h 288"/>
                    <a:gd name="T20" fmla="*/ 269 w 377"/>
                    <a:gd name="T21" fmla="*/ 276 h 288"/>
                    <a:gd name="T22" fmla="*/ 267 w 377"/>
                    <a:gd name="T23" fmla="*/ 274 h 288"/>
                    <a:gd name="T24" fmla="*/ 340 w 377"/>
                    <a:gd name="T25" fmla="*/ 267 h 288"/>
                    <a:gd name="T26" fmla="*/ 359 w 377"/>
                    <a:gd name="T27" fmla="*/ 250 h 288"/>
                    <a:gd name="T28" fmla="*/ 359 w 377"/>
                    <a:gd name="T29" fmla="*/ 27 h 288"/>
                    <a:gd name="T30" fmla="*/ 337 w 377"/>
                    <a:gd name="T31" fmla="*/ 244 h 288"/>
                    <a:gd name="T32" fmla="*/ 40 w 377"/>
                    <a:gd name="T33" fmla="*/ 244 h 288"/>
                    <a:gd name="T34" fmla="*/ 40 w 377"/>
                    <a:gd name="T35" fmla="*/ 32 h 288"/>
                    <a:gd name="T36" fmla="*/ 337 w 377"/>
                    <a:gd name="T37" fmla="*/ 32 h 288"/>
                    <a:gd name="T38" fmla="*/ 337 w 377"/>
                    <a:gd name="T39" fmla="*/ 244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77" h="288">
                      <a:moveTo>
                        <a:pt x="359" y="27"/>
                      </a:moveTo>
                      <a:cubicBezTo>
                        <a:pt x="357" y="17"/>
                        <a:pt x="349" y="10"/>
                        <a:pt x="340" y="9"/>
                      </a:cubicBezTo>
                      <a:cubicBezTo>
                        <a:pt x="290" y="3"/>
                        <a:pt x="239" y="0"/>
                        <a:pt x="189" y="0"/>
                      </a:cubicBezTo>
                      <a:cubicBezTo>
                        <a:pt x="138" y="0"/>
                        <a:pt x="87" y="3"/>
                        <a:pt x="37" y="9"/>
                      </a:cubicBezTo>
                      <a:cubicBezTo>
                        <a:pt x="28" y="10"/>
                        <a:pt x="20" y="17"/>
                        <a:pt x="18" y="27"/>
                      </a:cubicBezTo>
                      <a:cubicBezTo>
                        <a:pt x="0" y="101"/>
                        <a:pt x="0" y="176"/>
                        <a:pt x="18" y="250"/>
                      </a:cubicBezTo>
                      <a:cubicBezTo>
                        <a:pt x="20" y="259"/>
                        <a:pt x="28" y="266"/>
                        <a:pt x="37" y="267"/>
                      </a:cubicBezTo>
                      <a:cubicBezTo>
                        <a:pt x="61" y="270"/>
                        <a:pt x="86" y="272"/>
                        <a:pt x="110" y="274"/>
                      </a:cubicBezTo>
                      <a:cubicBezTo>
                        <a:pt x="109" y="275"/>
                        <a:pt x="108" y="275"/>
                        <a:pt x="108" y="276"/>
                      </a:cubicBezTo>
                      <a:cubicBezTo>
                        <a:pt x="108" y="283"/>
                        <a:pt x="144" y="288"/>
                        <a:pt x="189" y="288"/>
                      </a:cubicBezTo>
                      <a:cubicBezTo>
                        <a:pt x="233" y="288"/>
                        <a:pt x="269" y="283"/>
                        <a:pt x="269" y="276"/>
                      </a:cubicBezTo>
                      <a:cubicBezTo>
                        <a:pt x="269" y="275"/>
                        <a:pt x="268" y="275"/>
                        <a:pt x="267" y="274"/>
                      </a:cubicBezTo>
                      <a:cubicBezTo>
                        <a:pt x="291" y="272"/>
                        <a:pt x="316" y="270"/>
                        <a:pt x="340" y="267"/>
                      </a:cubicBezTo>
                      <a:cubicBezTo>
                        <a:pt x="349" y="266"/>
                        <a:pt x="357" y="259"/>
                        <a:pt x="359" y="250"/>
                      </a:cubicBezTo>
                      <a:cubicBezTo>
                        <a:pt x="377" y="176"/>
                        <a:pt x="377" y="101"/>
                        <a:pt x="359" y="27"/>
                      </a:cubicBezTo>
                      <a:close/>
                      <a:moveTo>
                        <a:pt x="337" y="244"/>
                      </a:moveTo>
                      <a:cubicBezTo>
                        <a:pt x="238" y="256"/>
                        <a:pt x="139" y="256"/>
                        <a:pt x="40" y="244"/>
                      </a:cubicBezTo>
                      <a:cubicBezTo>
                        <a:pt x="23" y="174"/>
                        <a:pt x="23" y="103"/>
                        <a:pt x="40" y="32"/>
                      </a:cubicBezTo>
                      <a:cubicBezTo>
                        <a:pt x="139" y="20"/>
                        <a:pt x="238" y="20"/>
                        <a:pt x="337" y="32"/>
                      </a:cubicBezTo>
                      <a:cubicBezTo>
                        <a:pt x="354" y="103"/>
                        <a:pt x="354" y="174"/>
                        <a:pt x="337" y="2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606" tIns="45802" rIns="91606" bIns="45802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8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8637" name="Freeform 15"/>
                <p:cNvSpPr>
                  <a:spLocks noEditPoints="1"/>
                </p:cNvSpPr>
                <p:nvPr/>
              </p:nvSpPr>
              <p:spPr bwMode="auto">
                <a:xfrm>
                  <a:off x="6611938" y="301625"/>
                  <a:ext cx="131763" cy="128587"/>
                </a:xfrm>
                <a:custGeom>
                  <a:avLst/>
                  <a:gdLst>
                    <a:gd name="T0" fmla="*/ 17 w 35"/>
                    <a:gd name="T1" fmla="*/ 34 h 34"/>
                    <a:gd name="T2" fmla="*/ 35 w 35"/>
                    <a:gd name="T3" fmla="*/ 17 h 34"/>
                    <a:gd name="T4" fmla="*/ 17 w 35"/>
                    <a:gd name="T5" fmla="*/ 0 h 34"/>
                    <a:gd name="T6" fmla="*/ 0 w 35"/>
                    <a:gd name="T7" fmla="*/ 17 h 34"/>
                    <a:gd name="T8" fmla="*/ 17 w 35"/>
                    <a:gd name="T9" fmla="*/ 34 h 34"/>
                    <a:gd name="T10" fmla="*/ 17 w 35"/>
                    <a:gd name="T11" fmla="*/ 11 h 34"/>
                    <a:gd name="T12" fmla="*/ 23 w 35"/>
                    <a:gd name="T13" fmla="*/ 17 h 34"/>
                    <a:gd name="T14" fmla="*/ 17 w 35"/>
                    <a:gd name="T15" fmla="*/ 23 h 34"/>
                    <a:gd name="T16" fmla="*/ 12 w 35"/>
                    <a:gd name="T17" fmla="*/ 17 h 34"/>
                    <a:gd name="T18" fmla="*/ 17 w 35"/>
                    <a:gd name="T19" fmla="*/ 11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5" h="34">
                      <a:moveTo>
                        <a:pt x="17" y="34"/>
                      </a:moveTo>
                      <a:cubicBezTo>
                        <a:pt x="27" y="34"/>
                        <a:pt x="35" y="26"/>
                        <a:pt x="35" y="17"/>
                      </a:cubicBezTo>
                      <a:cubicBezTo>
                        <a:pt x="35" y="7"/>
                        <a:pt x="27" y="0"/>
                        <a:pt x="17" y="0"/>
                      </a:cubicBezTo>
                      <a:cubicBezTo>
                        <a:pt x="8" y="0"/>
                        <a:pt x="0" y="7"/>
                        <a:pt x="0" y="17"/>
                      </a:cubicBezTo>
                      <a:cubicBezTo>
                        <a:pt x="0" y="26"/>
                        <a:pt x="8" y="34"/>
                        <a:pt x="17" y="34"/>
                      </a:cubicBezTo>
                      <a:close/>
                      <a:moveTo>
                        <a:pt x="17" y="11"/>
                      </a:moveTo>
                      <a:cubicBezTo>
                        <a:pt x="21" y="11"/>
                        <a:pt x="23" y="14"/>
                        <a:pt x="23" y="17"/>
                      </a:cubicBezTo>
                      <a:cubicBezTo>
                        <a:pt x="23" y="20"/>
                        <a:pt x="21" y="23"/>
                        <a:pt x="17" y="23"/>
                      </a:cubicBezTo>
                      <a:cubicBezTo>
                        <a:pt x="14" y="23"/>
                        <a:pt x="12" y="20"/>
                        <a:pt x="12" y="17"/>
                      </a:cubicBezTo>
                      <a:cubicBezTo>
                        <a:pt x="12" y="14"/>
                        <a:pt x="14" y="11"/>
                        <a:pt x="17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606" tIns="45802" rIns="91606" bIns="45802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8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8638" name="Freeform 16"/>
                <p:cNvSpPr/>
                <p:nvPr/>
              </p:nvSpPr>
              <p:spPr bwMode="auto">
                <a:xfrm>
                  <a:off x="6570663" y="860425"/>
                  <a:ext cx="173038" cy="46037"/>
                </a:xfrm>
                <a:custGeom>
                  <a:avLst/>
                  <a:gdLst>
                    <a:gd name="T0" fmla="*/ 40 w 46"/>
                    <a:gd name="T1" fmla="*/ 0 h 12"/>
                    <a:gd name="T2" fmla="*/ 5 w 46"/>
                    <a:gd name="T3" fmla="*/ 0 h 12"/>
                    <a:gd name="T4" fmla="*/ 0 w 46"/>
                    <a:gd name="T5" fmla="*/ 6 h 12"/>
                    <a:gd name="T6" fmla="*/ 5 w 46"/>
                    <a:gd name="T7" fmla="*/ 12 h 12"/>
                    <a:gd name="T8" fmla="*/ 40 w 46"/>
                    <a:gd name="T9" fmla="*/ 12 h 12"/>
                    <a:gd name="T10" fmla="*/ 46 w 46"/>
                    <a:gd name="T11" fmla="*/ 6 h 12"/>
                    <a:gd name="T12" fmla="*/ 40 w 46"/>
                    <a:gd name="T13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12">
                      <a:moveTo>
                        <a:pt x="40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9"/>
                        <a:pt x="2" y="12"/>
                        <a:pt x="5" y="12"/>
                      </a:cubicBezTo>
                      <a:cubicBezTo>
                        <a:pt x="40" y="12"/>
                        <a:pt x="40" y="12"/>
                        <a:pt x="40" y="12"/>
                      </a:cubicBezTo>
                      <a:cubicBezTo>
                        <a:pt x="43" y="12"/>
                        <a:pt x="46" y="9"/>
                        <a:pt x="46" y="6"/>
                      </a:cubicBezTo>
                      <a:cubicBezTo>
                        <a:pt x="46" y="3"/>
                        <a:pt x="43" y="0"/>
                        <a:pt x="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606" tIns="45802" rIns="91606" bIns="45802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8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8639" name="Freeform 17"/>
                <p:cNvSpPr/>
                <p:nvPr/>
              </p:nvSpPr>
              <p:spPr bwMode="auto">
                <a:xfrm>
                  <a:off x="6611938" y="733425"/>
                  <a:ext cx="173038" cy="41275"/>
                </a:xfrm>
                <a:custGeom>
                  <a:avLst/>
                  <a:gdLst>
                    <a:gd name="T0" fmla="*/ 40 w 46"/>
                    <a:gd name="T1" fmla="*/ 0 h 11"/>
                    <a:gd name="T2" fmla="*/ 6 w 46"/>
                    <a:gd name="T3" fmla="*/ 0 h 11"/>
                    <a:gd name="T4" fmla="*/ 0 w 46"/>
                    <a:gd name="T5" fmla="*/ 5 h 11"/>
                    <a:gd name="T6" fmla="*/ 6 w 46"/>
                    <a:gd name="T7" fmla="*/ 11 h 11"/>
                    <a:gd name="T8" fmla="*/ 40 w 46"/>
                    <a:gd name="T9" fmla="*/ 11 h 11"/>
                    <a:gd name="T10" fmla="*/ 46 w 46"/>
                    <a:gd name="T11" fmla="*/ 5 h 11"/>
                    <a:gd name="T12" fmla="*/ 40 w 46"/>
                    <a:gd name="T13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11">
                      <a:moveTo>
                        <a:pt x="40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2"/>
                        <a:pt x="0" y="5"/>
                      </a:cubicBezTo>
                      <a:cubicBezTo>
                        <a:pt x="0" y="9"/>
                        <a:pt x="3" y="11"/>
                        <a:pt x="6" y="11"/>
                      </a:cubicBezTo>
                      <a:cubicBezTo>
                        <a:pt x="40" y="11"/>
                        <a:pt x="40" y="11"/>
                        <a:pt x="40" y="11"/>
                      </a:cubicBezTo>
                      <a:cubicBezTo>
                        <a:pt x="44" y="11"/>
                        <a:pt x="46" y="9"/>
                        <a:pt x="46" y="5"/>
                      </a:cubicBezTo>
                      <a:cubicBezTo>
                        <a:pt x="46" y="2"/>
                        <a:pt x="44" y="0"/>
                        <a:pt x="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606" tIns="45802" rIns="91606" bIns="45802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8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8640" name="Freeform 18"/>
                <p:cNvSpPr/>
                <p:nvPr/>
              </p:nvSpPr>
              <p:spPr bwMode="auto">
                <a:xfrm>
                  <a:off x="6611938" y="601663"/>
                  <a:ext cx="173038" cy="46037"/>
                </a:xfrm>
                <a:custGeom>
                  <a:avLst/>
                  <a:gdLst>
                    <a:gd name="T0" fmla="*/ 40 w 46"/>
                    <a:gd name="T1" fmla="*/ 0 h 12"/>
                    <a:gd name="T2" fmla="*/ 6 w 46"/>
                    <a:gd name="T3" fmla="*/ 0 h 12"/>
                    <a:gd name="T4" fmla="*/ 0 w 46"/>
                    <a:gd name="T5" fmla="*/ 6 h 12"/>
                    <a:gd name="T6" fmla="*/ 6 w 46"/>
                    <a:gd name="T7" fmla="*/ 12 h 12"/>
                    <a:gd name="T8" fmla="*/ 40 w 46"/>
                    <a:gd name="T9" fmla="*/ 12 h 12"/>
                    <a:gd name="T10" fmla="*/ 46 w 46"/>
                    <a:gd name="T11" fmla="*/ 6 h 12"/>
                    <a:gd name="T12" fmla="*/ 40 w 46"/>
                    <a:gd name="T13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12">
                      <a:moveTo>
                        <a:pt x="40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40" y="12"/>
                        <a:pt x="40" y="12"/>
                        <a:pt x="40" y="12"/>
                      </a:cubicBezTo>
                      <a:cubicBezTo>
                        <a:pt x="44" y="12"/>
                        <a:pt x="46" y="9"/>
                        <a:pt x="46" y="6"/>
                      </a:cubicBezTo>
                      <a:cubicBezTo>
                        <a:pt x="46" y="3"/>
                        <a:pt x="44" y="0"/>
                        <a:pt x="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606" tIns="45802" rIns="91606" bIns="45802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8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8641" name="Freeform 19"/>
                <p:cNvSpPr/>
                <p:nvPr/>
              </p:nvSpPr>
              <p:spPr bwMode="auto">
                <a:xfrm>
                  <a:off x="5880100" y="422275"/>
                  <a:ext cx="258763" cy="179387"/>
                </a:xfrm>
                <a:custGeom>
                  <a:avLst/>
                  <a:gdLst>
                    <a:gd name="T0" fmla="*/ 63 w 69"/>
                    <a:gd name="T1" fmla="*/ 0 h 48"/>
                    <a:gd name="T2" fmla="*/ 10 w 69"/>
                    <a:gd name="T3" fmla="*/ 4 h 48"/>
                    <a:gd name="T4" fmla="*/ 3 w 69"/>
                    <a:gd name="T5" fmla="*/ 10 h 48"/>
                    <a:gd name="T6" fmla="*/ 0 w 69"/>
                    <a:gd name="T7" fmla="*/ 42 h 48"/>
                    <a:gd name="T8" fmla="*/ 5 w 69"/>
                    <a:gd name="T9" fmla="*/ 48 h 48"/>
                    <a:gd name="T10" fmla="*/ 11 w 69"/>
                    <a:gd name="T11" fmla="*/ 42 h 48"/>
                    <a:gd name="T12" fmla="*/ 13 w 69"/>
                    <a:gd name="T13" fmla="*/ 21 h 48"/>
                    <a:gd name="T14" fmla="*/ 20 w 69"/>
                    <a:gd name="T15" fmla="*/ 14 h 48"/>
                    <a:gd name="T16" fmla="*/ 63 w 69"/>
                    <a:gd name="T17" fmla="*/ 11 h 48"/>
                    <a:gd name="T18" fmla="*/ 69 w 69"/>
                    <a:gd name="T19" fmla="*/ 5 h 48"/>
                    <a:gd name="T20" fmla="*/ 63 w 69"/>
                    <a:gd name="T21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9" h="48">
                      <a:moveTo>
                        <a:pt x="63" y="0"/>
                      </a:move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7" y="4"/>
                        <a:pt x="4" y="7"/>
                        <a:pt x="3" y="10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46"/>
                        <a:pt x="2" y="48"/>
                        <a:pt x="5" y="48"/>
                      </a:cubicBezTo>
                      <a:cubicBezTo>
                        <a:pt x="8" y="48"/>
                        <a:pt x="11" y="46"/>
                        <a:pt x="11" y="42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4" y="17"/>
                        <a:pt x="16" y="15"/>
                        <a:pt x="20" y="14"/>
                      </a:cubicBezTo>
                      <a:cubicBezTo>
                        <a:pt x="63" y="11"/>
                        <a:pt x="63" y="11"/>
                        <a:pt x="63" y="11"/>
                      </a:cubicBezTo>
                      <a:cubicBezTo>
                        <a:pt x="66" y="11"/>
                        <a:pt x="69" y="9"/>
                        <a:pt x="69" y="5"/>
                      </a:cubicBezTo>
                      <a:cubicBezTo>
                        <a:pt x="69" y="2"/>
                        <a:pt x="66" y="0"/>
                        <a:pt x="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606" tIns="45802" rIns="91606" bIns="45802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8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4" name="Group 50"/>
              <p:cNvGrpSpPr/>
              <p:nvPr/>
            </p:nvGrpSpPr>
            <p:grpSpPr>
              <a:xfrm>
                <a:off x="7129720" y="3952052"/>
                <a:ext cx="448210" cy="385986"/>
                <a:chOff x="2727325" y="-39687"/>
                <a:chExt cx="1463675" cy="1260475"/>
              </a:xfrm>
              <a:solidFill>
                <a:schemeClr val="bg1"/>
              </a:solidFill>
            </p:grpSpPr>
            <p:sp>
              <p:nvSpPr>
                <p:cNvPr id="1048642" name="Freeform 20"/>
                <p:cNvSpPr>
                  <a:spLocks noEditPoints="1"/>
                </p:cNvSpPr>
                <p:nvPr/>
              </p:nvSpPr>
              <p:spPr bwMode="auto">
                <a:xfrm>
                  <a:off x="2727325" y="-39687"/>
                  <a:ext cx="1463675" cy="1260475"/>
                </a:xfrm>
                <a:custGeom>
                  <a:avLst/>
                  <a:gdLst>
                    <a:gd name="T0" fmla="*/ 347 w 390"/>
                    <a:gd name="T1" fmla="*/ 42 h 336"/>
                    <a:gd name="T2" fmla="*/ 195 w 390"/>
                    <a:gd name="T3" fmla="*/ 38 h 336"/>
                    <a:gd name="T4" fmla="*/ 43 w 390"/>
                    <a:gd name="T5" fmla="*/ 42 h 336"/>
                    <a:gd name="T6" fmla="*/ 43 w 390"/>
                    <a:gd name="T7" fmla="*/ 196 h 336"/>
                    <a:gd name="T8" fmla="*/ 170 w 390"/>
                    <a:gd name="T9" fmla="*/ 322 h 336"/>
                    <a:gd name="T10" fmla="*/ 220 w 390"/>
                    <a:gd name="T11" fmla="*/ 322 h 336"/>
                    <a:gd name="T12" fmla="*/ 347 w 390"/>
                    <a:gd name="T13" fmla="*/ 196 h 336"/>
                    <a:gd name="T14" fmla="*/ 347 w 390"/>
                    <a:gd name="T15" fmla="*/ 42 h 336"/>
                    <a:gd name="T16" fmla="*/ 330 w 390"/>
                    <a:gd name="T17" fmla="*/ 180 h 336"/>
                    <a:gd name="T18" fmla="*/ 203 w 390"/>
                    <a:gd name="T19" fmla="*/ 306 h 336"/>
                    <a:gd name="T20" fmla="*/ 187 w 390"/>
                    <a:gd name="T21" fmla="*/ 306 h 336"/>
                    <a:gd name="T22" fmla="*/ 59 w 390"/>
                    <a:gd name="T23" fmla="*/ 180 h 336"/>
                    <a:gd name="T24" fmla="*/ 59 w 390"/>
                    <a:gd name="T25" fmla="*/ 58 h 336"/>
                    <a:gd name="T26" fmla="*/ 179 w 390"/>
                    <a:gd name="T27" fmla="*/ 55 h 336"/>
                    <a:gd name="T28" fmla="*/ 195 w 390"/>
                    <a:gd name="T29" fmla="*/ 70 h 336"/>
                    <a:gd name="T30" fmla="*/ 210 w 390"/>
                    <a:gd name="T31" fmla="*/ 55 h 336"/>
                    <a:gd name="T32" fmla="*/ 330 w 390"/>
                    <a:gd name="T33" fmla="*/ 58 h 336"/>
                    <a:gd name="T34" fmla="*/ 330 w 390"/>
                    <a:gd name="T35" fmla="*/ 180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90" h="336">
                      <a:moveTo>
                        <a:pt x="347" y="42"/>
                      </a:moveTo>
                      <a:cubicBezTo>
                        <a:pt x="305" y="0"/>
                        <a:pt x="238" y="0"/>
                        <a:pt x="195" y="38"/>
                      </a:cubicBezTo>
                      <a:cubicBezTo>
                        <a:pt x="152" y="0"/>
                        <a:pt x="85" y="0"/>
                        <a:pt x="43" y="42"/>
                      </a:cubicBezTo>
                      <a:cubicBezTo>
                        <a:pt x="0" y="84"/>
                        <a:pt x="0" y="154"/>
                        <a:pt x="43" y="196"/>
                      </a:cubicBezTo>
                      <a:cubicBezTo>
                        <a:pt x="55" y="208"/>
                        <a:pt x="170" y="322"/>
                        <a:pt x="170" y="322"/>
                      </a:cubicBezTo>
                      <a:cubicBezTo>
                        <a:pt x="184" y="336"/>
                        <a:pt x="206" y="336"/>
                        <a:pt x="220" y="322"/>
                      </a:cubicBezTo>
                      <a:cubicBezTo>
                        <a:pt x="220" y="322"/>
                        <a:pt x="345" y="198"/>
                        <a:pt x="347" y="196"/>
                      </a:cubicBezTo>
                      <a:cubicBezTo>
                        <a:pt x="390" y="154"/>
                        <a:pt x="390" y="84"/>
                        <a:pt x="347" y="42"/>
                      </a:cubicBezTo>
                      <a:close/>
                      <a:moveTo>
                        <a:pt x="330" y="180"/>
                      </a:moveTo>
                      <a:cubicBezTo>
                        <a:pt x="203" y="306"/>
                        <a:pt x="203" y="306"/>
                        <a:pt x="203" y="306"/>
                      </a:cubicBezTo>
                      <a:cubicBezTo>
                        <a:pt x="199" y="310"/>
                        <a:pt x="191" y="310"/>
                        <a:pt x="187" y="306"/>
                      </a:cubicBezTo>
                      <a:cubicBezTo>
                        <a:pt x="59" y="180"/>
                        <a:pt x="59" y="180"/>
                        <a:pt x="59" y="180"/>
                      </a:cubicBezTo>
                      <a:cubicBezTo>
                        <a:pt x="25" y="146"/>
                        <a:pt x="25" y="92"/>
                        <a:pt x="59" y="58"/>
                      </a:cubicBezTo>
                      <a:cubicBezTo>
                        <a:pt x="92" y="26"/>
                        <a:pt x="145" y="25"/>
                        <a:pt x="179" y="55"/>
                      </a:cubicBezTo>
                      <a:cubicBezTo>
                        <a:pt x="195" y="70"/>
                        <a:pt x="195" y="70"/>
                        <a:pt x="195" y="70"/>
                      </a:cubicBezTo>
                      <a:cubicBezTo>
                        <a:pt x="210" y="55"/>
                        <a:pt x="210" y="55"/>
                        <a:pt x="210" y="55"/>
                      </a:cubicBezTo>
                      <a:cubicBezTo>
                        <a:pt x="245" y="25"/>
                        <a:pt x="298" y="26"/>
                        <a:pt x="330" y="58"/>
                      </a:cubicBezTo>
                      <a:cubicBezTo>
                        <a:pt x="364" y="92"/>
                        <a:pt x="364" y="146"/>
                        <a:pt x="330" y="1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606" tIns="45802" rIns="91606" bIns="45802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8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8643" name="Freeform 21"/>
                <p:cNvSpPr/>
                <p:nvPr/>
              </p:nvSpPr>
              <p:spPr bwMode="auto">
                <a:xfrm>
                  <a:off x="2982913" y="215900"/>
                  <a:ext cx="206375" cy="201812"/>
                </a:xfrm>
                <a:custGeom>
                  <a:avLst/>
                  <a:gdLst>
                    <a:gd name="T0" fmla="*/ 49 w 55"/>
                    <a:gd name="T1" fmla="*/ 0 h 54"/>
                    <a:gd name="T2" fmla="*/ 49 w 55"/>
                    <a:gd name="T3" fmla="*/ 0 h 54"/>
                    <a:gd name="T4" fmla="*/ 0 w 55"/>
                    <a:gd name="T5" fmla="*/ 48 h 54"/>
                    <a:gd name="T6" fmla="*/ 0 w 55"/>
                    <a:gd name="T7" fmla="*/ 48 h 54"/>
                    <a:gd name="T8" fmla="*/ 6 w 55"/>
                    <a:gd name="T9" fmla="*/ 54 h 54"/>
                    <a:gd name="T10" fmla="*/ 12 w 55"/>
                    <a:gd name="T11" fmla="*/ 48 h 54"/>
                    <a:gd name="T12" fmla="*/ 12 w 55"/>
                    <a:gd name="T13" fmla="*/ 48 h 54"/>
                    <a:gd name="T14" fmla="*/ 49 w 55"/>
                    <a:gd name="T15" fmla="*/ 11 h 54"/>
                    <a:gd name="T16" fmla="*/ 49 w 55"/>
                    <a:gd name="T17" fmla="*/ 11 h 54"/>
                    <a:gd name="T18" fmla="*/ 55 w 55"/>
                    <a:gd name="T19" fmla="*/ 5 h 54"/>
                    <a:gd name="T20" fmla="*/ 49 w 55"/>
                    <a:gd name="T2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5" h="54">
                      <a:moveTo>
                        <a:pt x="49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0" y="52"/>
                        <a:pt x="3" y="54"/>
                        <a:pt x="6" y="54"/>
                      </a:cubicBezTo>
                      <a:cubicBezTo>
                        <a:pt x="9" y="54"/>
                        <a:pt x="12" y="52"/>
                        <a:pt x="12" y="48"/>
                      </a:cubicBezTo>
                      <a:cubicBezTo>
                        <a:pt x="12" y="48"/>
                        <a:pt x="12" y="48"/>
                        <a:pt x="12" y="48"/>
                      </a:cubicBezTo>
                      <a:cubicBezTo>
                        <a:pt x="12" y="28"/>
                        <a:pt x="29" y="11"/>
                        <a:pt x="49" y="11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52" y="11"/>
                        <a:pt x="55" y="8"/>
                        <a:pt x="55" y="5"/>
                      </a:cubicBezTo>
                      <a:cubicBezTo>
                        <a:pt x="55" y="2"/>
                        <a:pt x="52" y="0"/>
                        <a:pt x="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606" tIns="45802" rIns="91606" bIns="45802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8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48644" name="Freeform 13"/>
              <p:cNvSpPr>
                <a:spLocks noChangeAspect="1" noEditPoints="1"/>
              </p:cNvSpPr>
              <p:nvPr/>
            </p:nvSpPr>
            <p:spPr bwMode="auto">
              <a:xfrm>
                <a:off x="6079787" y="2757574"/>
                <a:ext cx="424142" cy="413042"/>
              </a:xfrm>
              <a:custGeom>
                <a:avLst/>
                <a:gdLst>
                  <a:gd name="T0" fmla="*/ 161 w 226"/>
                  <a:gd name="T1" fmla="*/ 0 h 220"/>
                  <a:gd name="T2" fmla="*/ 96 w 226"/>
                  <a:gd name="T3" fmla="*/ 47 h 220"/>
                  <a:gd name="T4" fmla="*/ 95 w 226"/>
                  <a:gd name="T5" fmla="*/ 47 h 220"/>
                  <a:gd name="T6" fmla="*/ 24 w 226"/>
                  <a:gd name="T7" fmla="*/ 119 h 220"/>
                  <a:gd name="T8" fmla="*/ 1 w 226"/>
                  <a:gd name="T9" fmla="*/ 189 h 220"/>
                  <a:gd name="T10" fmla="*/ 24 w 226"/>
                  <a:gd name="T11" fmla="*/ 220 h 220"/>
                  <a:gd name="T12" fmla="*/ 90 w 226"/>
                  <a:gd name="T13" fmla="*/ 203 h 220"/>
                  <a:gd name="T14" fmla="*/ 207 w 226"/>
                  <a:gd name="T15" fmla="*/ 91 h 220"/>
                  <a:gd name="T16" fmla="*/ 110 w 226"/>
                  <a:gd name="T17" fmla="*/ 164 h 220"/>
                  <a:gd name="T18" fmla="*/ 170 w 226"/>
                  <a:gd name="T19" fmla="*/ 81 h 220"/>
                  <a:gd name="T20" fmla="*/ 163 w 226"/>
                  <a:gd name="T21" fmla="*/ 115 h 220"/>
                  <a:gd name="T22" fmla="*/ 110 w 226"/>
                  <a:gd name="T23" fmla="*/ 169 h 220"/>
                  <a:gd name="T24" fmla="*/ 102 w 226"/>
                  <a:gd name="T25" fmla="*/ 139 h 220"/>
                  <a:gd name="T26" fmla="*/ 79 w 226"/>
                  <a:gd name="T27" fmla="*/ 117 h 220"/>
                  <a:gd name="T28" fmla="*/ 159 w 226"/>
                  <a:gd name="T29" fmla="*/ 61 h 220"/>
                  <a:gd name="T30" fmla="*/ 102 w 226"/>
                  <a:gd name="T31" fmla="*/ 139 h 220"/>
                  <a:gd name="T32" fmla="*/ 52 w 226"/>
                  <a:gd name="T33" fmla="*/ 110 h 220"/>
                  <a:gd name="T34" fmla="*/ 137 w 226"/>
                  <a:gd name="T35" fmla="*/ 49 h 220"/>
                  <a:gd name="T36" fmla="*/ 29 w 226"/>
                  <a:gd name="T37" fmla="*/ 205 h 220"/>
                  <a:gd name="T38" fmla="*/ 14 w 226"/>
                  <a:gd name="T39" fmla="*/ 196 h 220"/>
                  <a:gd name="T40" fmla="*/ 22 w 226"/>
                  <a:gd name="T41" fmla="*/ 166 h 220"/>
                  <a:gd name="T42" fmla="*/ 54 w 226"/>
                  <a:gd name="T43" fmla="*/ 199 h 220"/>
                  <a:gd name="T44" fmla="*/ 61 w 226"/>
                  <a:gd name="T45" fmla="*/ 197 h 220"/>
                  <a:gd name="T46" fmla="*/ 24 w 226"/>
                  <a:gd name="T47" fmla="*/ 159 h 220"/>
                  <a:gd name="T48" fmla="*/ 33 w 226"/>
                  <a:gd name="T49" fmla="*/ 129 h 220"/>
                  <a:gd name="T50" fmla="*/ 89 w 226"/>
                  <a:gd name="T51" fmla="*/ 189 h 220"/>
                  <a:gd name="T52" fmla="*/ 61 w 226"/>
                  <a:gd name="T53" fmla="*/ 197 h 220"/>
                  <a:gd name="T54" fmla="*/ 186 w 226"/>
                  <a:gd name="T55" fmla="*/ 93 h 220"/>
                  <a:gd name="T56" fmla="*/ 168 w 226"/>
                  <a:gd name="T57" fmla="*/ 52 h 220"/>
                  <a:gd name="T58" fmla="*/ 139 w 226"/>
                  <a:gd name="T59" fmla="*/ 23 h 220"/>
                  <a:gd name="T60" fmla="*/ 192 w 226"/>
                  <a:gd name="T61" fmla="*/ 27 h 220"/>
                  <a:gd name="T62" fmla="*/ 197 w 226"/>
                  <a:gd name="T63" fmla="*/ 81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6" h="220">
                    <a:moveTo>
                      <a:pt x="202" y="18"/>
                    </a:moveTo>
                    <a:cubicBezTo>
                      <a:pt x="191" y="6"/>
                      <a:pt x="176" y="0"/>
                      <a:pt x="161" y="0"/>
                    </a:cubicBezTo>
                    <a:cubicBezTo>
                      <a:pt x="149" y="0"/>
                      <a:pt x="137" y="5"/>
                      <a:pt x="129" y="13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6" y="47"/>
                      <a:pt x="95" y="47"/>
                      <a:pt x="95" y="47"/>
                    </a:cubicBezTo>
                    <a:cubicBezTo>
                      <a:pt x="95" y="47"/>
                      <a:pt x="95" y="47"/>
                      <a:pt x="95" y="47"/>
                    </a:cubicBezTo>
                    <a:cubicBezTo>
                      <a:pt x="95" y="47"/>
                      <a:pt x="95" y="47"/>
                      <a:pt x="95" y="47"/>
                    </a:cubicBezTo>
                    <a:cubicBezTo>
                      <a:pt x="24" y="119"/>
                      <a:pt x="24" y="119"/>
                      <a:pt x="24" y="119"/>
                    </a:cubicBezTo>
                    <a:cubicBezTo>
                      <a:pt x="21" y="122"/>
                      <a:pt x="19" y="126"/>
                      <a:pt x="17" y="130"/>
                    </a:cubicBezTo>
                    <a:cubicBezTo>
                      <a:pt x="1" y="189"/>
                      <a:pt x="1" y="189"/>
                      <a:pt x="1" y="189"/>
                    </a:cubicBezTo>
                    <a:cubicBezTo>
                      <a:pt x="1" y="189"/>
                      <a:pt x="0" y="194"/>
                      <a:pt x="0" y="196"/>
                    </a:cubicBezTo>
                    <a:cubicBezTo>
                      <a:pt x="0" y="209"/>
                      <a:pt x="11" y="220"/>
                      <a:pt x="24" y="220"/>
                    </a:cubicBezTo>
                    <a:cubicBezTo>
                      <a:pt x="27" y="220"/>
                      <a:pt x="32" y="219"/>
                      <a:pt x="32" y="219"/>
                    </a:cubicBezTo>
                    <a:cubicBezTo>
                      <a:pt x="90" y="203"/>
                      <a:pt x="90" y="203"/>
                      <a:pt x="90" y="203"/>
                    </a:cubicBezTo>
                    <a:cubicBezTo>
                      <a:pt x="95" y="202"/>
                      <a:pt x="99" y="200"/>
                      <a:pt x="102" y="196"/>
                    </a:cubicBezTo>
                    <a:cubicBezTo>
                      <a:pt x="207" y="91"/>
                      <a:pt x="207" y="91"/>
                      <a:pt x="207" y="91"/>
                    </a:cubicBezTo>
                    <a:cubicBezTo>
                      <a:pt x="226" y="72"/>
                      <a:pt x="224" y="40"/>
                      <a:pt x="202" y="18"/>
                    </a:cubicBezTo>
                    <a:close/>
                    <a:moveTo>
                      <a:pt x="110" y="164"/>
                    </a:moveTo>
                    <a:cubicBezTo>
                      <a:pt x="110" y="157"/>
                      <a:pt x="108" y="151"/>
                      <a:pt x="105" y="146"/>
                    </a:cubicBezTo>
                    <a:cubicBezTo>
                      <a:pt x="170" y="81"/>
                      <a:pt x="170" y="81"/>
                      <a:pt x="170" y="81"/>
                    </a:cubicBezTo>
                    <a:cubicBezTo>
                      <a:pt x="174" y="93"/>
                      <a:pt x="172" y="106"/>
                      <a:pt x="163" y="115"/>
                    </a:cubicBezTo>
                    <a:cubicBezTo>
                      <a:pt x="163" y="115"/>
                      <a:pt x="163" y="115"/>
                      <a:pt x="163" y="115"/>
                    </a:cubicBezTo>
                    <a:cubicBezTo>
                      <a:pt x="163" y="115"/>
                      <a:pt x="163" y="115"/>
                      <a:pt x="163" y="115"/>
                    </a:cubicBezTo>
                    <a:cubicBezTo>
                      <a:pt x="110" y="169"/>
                      <a:pt x="110" y="169"/>
                      <a:pt x="110" y="169"/>
                    </a:cubicBezTo>
                    <a:cubicBezTo>
                      <a:pt x="110" y="167"/>
                      <a:pt x="110" y="165"/>
                      <a:pt x="110" y="164"/>
                    </a:cubicBezTo>
                    <a:close/>
                    <a:moveTo>
                      <a:pt x="102" y="139"/>
                    </a:moveTo>
                    <a:cubicBezTo>
                      <a:pt x="99" y="135"/>
                      <a:pt x="96" y="131"/>
                      <a:pt x="93" y="127"/>
                    </a:cubicBezTo>
                    <a:cubicBezTo>
                      <a:pt x="88" y="123"/>
                      <a:pt x="84" y="120"/>
                      <a:pt x="79" y="117"/>
                    </a:cubicBezTo>
                    <a:cubicBezTo>
                      <a:pt x="144" y="52"/>
                      <a:pt x="144" y="52"/>
                      <a:pt x="144" y="52"/>
                    </a:cubicBezTo>
                    <a:cubicBezTo>
                      <a:pt x="149" y="54"/>
                      <a:pt x="154" y="57"/>
                      <a:pt x="159" y="61"/>
                    </a:cubicBezTo>
                    <a:cubicBezTo>
                      <a:pt x="162" y="65"/>
                      <a:pt x="165" y="69"/>
                      <a:pt x="167" y="74"/>
                    </a:cubicBezTo>
                    <a:lnTo>
                      <a:pt x="102" y="139"/>
                    </a:lnTo>
                    <a:close/>
                    <a:moveTo>
                      <a:pt x="72" y="114"/>
                    </a:moveTo>
                    <a:cubicBezTo>
                      <a:pt x="66" y="111"/>
                      <a:pt x="59" y="110"/>
                      <a:pt x="52" y="110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3" y="48"/>
                      <a:pt x="125" y="46"/>
                      <a:pt x="137" y="49"/>
                    </a:cubicBezTo>
                    <a:lnTo>
                      <a:pt x="72" y="114"/>
                    </a:lnTo>
                    <a:close/>
                    <a:moveTo>
                      <a:pt x="29" y="205"/>
                    </a:moveTo>
                    <a:cubicBezTo>
                      <a:pt x="28" y="206"/>
                      <a:pt x="26" y="206"/>
                      <a:pt x="24" y="206"/>
                    </a:cubicBezTo>
                    <a:cubicBezTo>
                      <a:pt x="18" y="206"/>
                      <a:pt x="14" y="202"/>
                      <a:pt x="14" y="196"/>
                    </a:cubicBezTo>
                    <a:cubicBezTo>
                      <a:pt x="14" y="195"/>
                      <a:pt x="14" y="193"/>
                      <a:pt x="14" y="192"/>
                    </a:cubicBezTo>
                    <a:cubicBezTo>
                      <a:pt x="22" y="166"/>
                      <a:pt x="22" y="166"/>
                      <a:pt x="22" y="166"/>
                    </a:cubicBezTo>
                    <a:cubicBezTo>
                      <a:pt x="30" y="166"/>
                      <a:pt x="38" y="169"/>
                      <a:pt x="45" y="175"/>
                    </a:cubicBezTo>
                    <a:cubicBezTo>
                      <a:pt x="51" y="182"/>
                      <a:pt x="55" y="191"/>
                      <a:pt x="54" y="199"/>
                    </a:cubicBezTo>
                    <a:lnTo>
                      <a:pt x="29" y="205"/>
                    </a:lnTo>
                    <a:close/>
                    <a:moveTo>
                      <a:pt x="61" y="197"/>
                    </a:moveTo>
                    <a:cubicBezTo>
                      <a:pt x="61" y="188"/>
                      <a:pt x="57" y="178"/>
                      <a:pt x="50" y="170"/>
                    </a:cubicBezTo>
                    <a:cubicBezTo>
                      <a:pt x="42" y="163"/>
                      <a:pt x="33" y="159"/>
                      <a:pt x="24" y="159"/>
                    </a:cubicBezTo>
                    <a:cubicBezTo>
                      <a:pt x="30" y="134"/>
                      <a:pt x="30" y="134"/>
                      <a:pt x="30" y="134"/>
                    </a:cubicBezTo>
                    <a:cubicBezTo>
                      <a:pt x="31" y="132"/>
                      <a:pt x="32" y="131"/>
                      <a:pt x="33" y="129"/>
                    </a:cubicBezTo>
                    <a:cubicBezTo>
                      <a:pt x="47" y="119"/>
                      <a:pt x="68" y="122"/>
                      <a:pt x="83" y="137"/>
                    </a:cubicBezTo>
                    <a:cubicBezTo>
                      <a:pt x="98" y="153"/>
                      <a:pt x="101" y="175"/>
                      <a:pt x="89" y="189"/>
                    </a:cubicBezTo>
                    <a:cubicBezTo>
                      <a:pt x="88" y="190"/>
                      <a:pt x="87" y="190"/>
                      <a:pt x="86" y="190"/>
                    </a:cubicBezTo>
                    <a:lnTo>
                      <a:pt x="61" y="197"/>
                    </a:lnTo>
                    <a:close/>
                    <a:moveTo>
                      <a:pt x="197" y="81"/>
                    </a:moveTo>
                    <a:cubicBezTo>
                      <a:pt x="186" y="93"/>
                      <a:pt x="186" y="93"/>
                      <a:pt x="186" y="93"/>
                    </a:cubicBezTo>
                    <a:cubicBezTo>
                      <a:pt x="186" y="91"/>
                      <a:pt x="186" y="90"/>
                      <a:pt x="186" y="88"/>
                    </a:cubicBezTo>
                    <a:cubicBezTo>
                      <a:pt x="185" y="75"/>
                      <a:pt x="178" y="62"/>
                      <a:pt x="168" y="52"/>
                    </a:cubicBezTo>
                    <a:cubicBezTo>
                      <a:pt x="157" y="41"/>
                      <a:pt x="142" y="34"/>
                      <a:pt x="127" y="34"/>
                    </a:cubicBezTo>
                    <a:cubicBezTo>
                      <a:pt x="139" y="23"/>
                      <a:pt x="139" y="23"/>
                      <a:pt x="139" y="23"/>
                    </a:cubicBezTo>
                    <a:cubicBezTo>
                      <a:pt x="145" y="17"/>
                      <a:pt x="153" y="14"/>
                      <a:pt x="161" y="14"/>
                    </a:cubicBezTo>
                    <a:cubicBezTo>
                      <a:pt x="172" y="14"/>
                      <a:pt x="184" y="19"/>
                      <a:pt x="192" y="27"/>
                    </a:cubicBezTo>
                    <a:cubicBezTo>
                      <a:pt x="201" y="36"/>
                      <a:pt x="205" y="46"/>
                      <a:pt x="206" y="56"/>
                    </a:cubicBezTo>
                    <a:cubicBezTo>
                      <a:pt x="207" y="66"/>
                      <a:pt x="204" y="75"/>
                      <a:pt x="197" y="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48645" name="文本框 46"/>
            <p:cNvSpPr txBox="1"/>
            <p:nvPr/>
          </p:nvSpPr>
          <p:spPr>
            <a:xfrm>
              <a:off x="5767240" y="1802045"/>
              <a:ext cx="4951560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常规设备的使用</a:t>
              </a:r>
            </a:p>
          </p:txBody>
        </p:sp>
        <p:sp>
          <p:nvSpPr>
            <p:cNvPr id="1048646" name="文本框 47"/>
            <p:cNvSpPr txBox="1"/>
            <p:nvPr/>
          </p:nvSpPr>
          <p:spPr>
            <a:xfrm>
              <a:off x="6849745" y="2999105"/>
              <a:ext cx="3934460" cy="922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互动设备的使用</a:t>
              </a:r>
            </a:p>
            <a:p>
              <a:endParaRPr lang="zh-CN" altLang="en-US" dirty="0"/>
            </a:p>
          </p:txBody>
        </p:sp>
        <p:sp>
          <p:nvSpPr>
            <p:cNvPr id="1048647" name="矩形 48"/>
            <p:cNvSpPr/>
            <p:nvPr/>
          </p:nvSpPr>
          <p:spPr>
            <a:xfrm>
              <a:off x="5922004" y="4196571"/>
              <a:ext cx="4297680" cy="6451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录制课程设备的使用</a:t>
              </a:r>
            </a:p>
          </p:txBody>
        </p:sp>
        <p:sp>
          <p:nvSpPr>
            <p:cNvPr id="1048648" name="椭圆 50"/>
            <p:cNvSpPr/>
            <p:nvPr/>
          </p:nvSpPr>
          <p:spPr>
            <a:xfrm>
              <a:off x="3362778" y="1412881"/>
              <a:ext cx="291446" cy="372172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49" name="椭圆 52"/>
            <p:cNvSpPr/>
            <p:nvPr/>
          </p:nvSpPr>
          <p:spPr>
            <a:xfrm>
              <a:off x="3249167" y="724176"/>
              <a:ext cx="476967" cy="535155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50" name="椭圆 56"/>
            <p:cNvSpPr/>
            <p:nvPr/>
          </p:nvSpPr>
          <p:spPr>
            <a:xfrm>
              <a:off x="1351280" y="3731076"/>
              <a:ext cx="402970" cy="44111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51" name="椭圆 57"/>
            <p:cNvSpPr/>
            <p:nvPr/>
          </p:nvSpPr>
          <p:spPr>
            <a:xfrm>
              <a:off x="3439420" y="4760385"/>
              <a:ext cx="338494" cy="44111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52" name="椭圆 58"/>
            <p:cNvSpPr/>
            <p:nvPr/>
          </p:nvSpPr>
          <p:spPr>
            <a:xfrm>
              <a:off x="1668066" y="2746168"/>
              <a:ext cx="399960" cy="461249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53" name="椭圆 59"/>
            <p:cNvSpPr/>
            <p:nvPr/>
          </p:nvSpPr>
          <p:spPr>
            <a:xfrm>
              <a:off x="2103262" y="3281156"/>
              <a:ext cx="162389" cy="27547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54" name="椭圆 60"/>
            <p:cNvSpPr/>
            <p:nvPr/>
          </p:nvSpPr>
          <p:spPr>
            <a:xfrm>
              <a:off x="2931327" y="5382380"/>
              <a:ext cx="230519" cy="29565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56" name="椭圆 64"/>
            <p:cNvSpPr/>
            <p:nvPr/>
          </p:nvSpPr>
          <p:spPr>
            <a:xfrm>
              <a:off x="3706985" y="3716028"/>
              <a:ext cx="162389" cy="27547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57" name="椭圆 65"/>
            <p:cNvSpPr/>
            <p:nvPr/>
          </p:nvSpPr>
          <p:spPr>
            <a:xfrm>
              <a:off x="1899421" y="4629818"/>
              <a:ext cx="168605" cy="201514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27"/>
          <p:cNvGrpSpPr/>
          <p:nvPr/>
        </p:nvGrpSpPr>
        <p:grpSpPr>
          <a:xfrm>
            <a:off x="449257" y="555992"/>
            <a:ext cx="4428000" cy="76200"/>
            <a:chOff x="303213" y="349250"/>
            <a:chExt cx="4154487" cy="76200"/>
          </a:xfrm>
        </p:grpSpPr>
        <p:cxnSp>
          <p:nvCxnSpPr>
            <p:cNvPr id="3145747" name="直接连接符 28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48" name="直接连接符 29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组合 30"/>
          <p:cNvGrpSpPr/>
          <p:nvPr/>
        </p:nvGrpSpPr>
        <p:grpSpPr>
          <a:xfrm>
            <a:off x="7397771" y="543901"/>
            <a:ext cx="4428000" cy="76200"/>
            <a:chOff x="303213" y="349250"/>
            <a:chExt cx="4154487" cy="76200"/>
          </a:xfrm>
        </p:grpSpPr>
        <p:cxnSp>
          <p:nvCxnSpPr>
            <p:cNvPr id="3145749" name="直接连接符 31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50" name="直接连接符 32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664" name="文本框 33"/>
          <p:cNvSpPr txBox="1"/>
          <p:nvPr/>
        </p:nvSpPr>
        <p:spPr>
          <a:xfrm>
            <a:off x="4715029" y="266383"/>
            <a:ext cx="286612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上课</a:t>
            </a:r>
            <a:r>
              <a:rPr lang="en-US" altLang="zh-CN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下课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945" y="1090930"/>
            <a:ext cx="8159750" cy="4904740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5358765" y="1243965"/>
            <a:ext cx="2795905" cy="1183640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029700" y="1635760"/>
            <a:ext cx="244665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点击</a:t>
            </a:r>
            <a:r>
              <a:rPr lang="zh-CN" altLang="en-US" sz="2400" b="1">
                <a:solidFill>
                  <a:srgbClr val="FF0000"/>
                </a:solidFill>
              </a:rPr>
              <a:t>上课</a:t>
            </a:r>
            <a:r>
              <a:rPr lang="zh-CN" altLang="en-US" sz="2400"/>
              <a:t>按钮：</a:t>
            </a:r>
          </a:p>
          <a:p>
            <a:r>
              <a:rPr lang="en-US" altLang="zh-CN" sz="2400"/>
              <a:t>         </a:t>
            </a:r>
            <a:r>
              <a:rPr lang="zh-CN" altLang="en-US" sz="2400" b="1">
                <a:solidFill>
                  <a:srgbClr val="FF0000"/>
                </a:solidFill>
              </a:rPr>
              <a:t>开启</a:t>
            </a:r>
            <a:r>
              <a:rPr lang="zh-CN" altLang="en-US" sz="2400"/>
              <a:t>全部多媒体设备</a:t>
            </a:r>
          </a:p>
          <a:p>
            <a:endParaRPr lang="zh-CN" altLang="en-US" sz="2400"/>
          </a:p>
          <a:p>
            <a:r>
              <a:rPr lang="zh-CN" altLang="en-US" sz="2400"/>
              <a:t>点击</a:t>
            </a:r>
            <a:r>
              <a:rPr lang="zh-CN" altLang="en-US" sz="2400" b="1">
                <a:solidFill>
                  <a:srgbClr val="FF0000"/>
                </a:solidFill>
              </a:rPr>
              <a:t>下课</a:t>
            </a:r>
            <a:r>
              <a:rPr lang="zh-CN" altLang="en-US" sz="2400"/>
              <a:t>按钮：</a:t>
            </a:r>
          </a:p>
          <a:p>
            <a:r>
              <a:rPr lang="en-US" altLang="zh-CN" sz="2400"/>
              <a:t>         </a:t>
            </a:r>
            <a:r>
              <a:rPr lang="zh-CN" altLang="en-US" sz="2400" b="1">
                <a:solidFill>
                  <a:srgbClr val="FF0000"/>
                </a:solidFill>
              </a:rPr>
              <a:t>关闭</a:t>
            </a:r>
            <a:r>
              <a:rPr lang="zh-CN" altLang="en-US" sz="2400"/>
              <a:t>全部多媒体设备</a:t>
            </a:r>
          </a:p>
        </p:txBody>
      </p:sp>
      <p:cxnSp>
        <p:nvCxnSpPr>
          <p:cNvPr id="4" name="直接箭头连接符 3"/>
          <p:cNvCxnSpPr/>
          <p:nvPr/>
        </p:nvCxnSpPr>
        <p:spPr>
          <a:xfrm flipH="1" flipV="1">
            <a:off x="7924800" y="1930400"/>
            <a:ext cx="1104900" cy="38163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27"/>
          <p:cNvGrpSpPr/>
          <p:nvPr/>
        </p:nvGrpSpPr>
        <p:grpSpPr>
          <a:xfrm>
            <a:off x="449257" y="555992"/>
            <a:ext cx="4428000" cy="76200"/>
            <a:chOff x="303213" y="349250"/>
            <a:chExt cx="4154487" cy="76200"/>
          </a:xfrm>
        </p:grpSpPr>
        <p:cxnSp>
          <p:nvCxnSpPr>
            <p:cNvPr id="3145747" name="直接连接符 28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48" name="直接连接符 29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组合 30"/>
          <p:cNvGrpSpPr/>
          <p:nvPr/>
        </p:nvGrpSpPr>
        <p:grpSpPr>
          <a:xfrm>
            <a:off x="7397771" y="543901"/>
            <a:ext cx="4428000" cy="76200"/>
            <a:chOff x="303213" y="349250"/>
            <a:chExt cx="4154487" cy="76200"/>
          </a:xfrm>
        </p:grpSpPr>
        <p:cxnSp>
          <p:nvCxnSpPr>
            <p:cNvPr id="3145749" name="直接连接符 31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50" name="直接连接符 32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664" name="文本框 33"/>
          <p:cNvSpPr txBox="1"/>
          <p:nvPr/>
        </p:nvSpPr>
        <p:spPr>
          <a:xfrm>
            <a:off x="4715029" y="266383"/>
            <a:ext cx="286612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话筒连接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635" y="911543"/>
            <a:ext cx="8380730" cy="537718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19430" y="991870"/>
            <a:ext cx="264160" cy="219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430645" y="1037590"/>
            <a:ext cx="254635" cy="200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5976620" y="3133090"/>
            <a:ext cx="619125" cy="591820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箭头连接符 1"/>
          <p:cNvCxnSpPr>
            <a:endCxn id="7" idx="1"/>
          </p:cNvCxnSpPr>
          <p:nvPr/>
        </p:nvCxnSpPr>
        <p:spPr>
          <a:xfrm flipV="1">
            <a:off x="6595745" y="2319536"/>
            <a:ext cx="3241675" cy="9208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9837420" y="213487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话筒电源开关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224405" y="1148080"/>
            <a:ext cx="382905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2"/>
          <p:cNvPicPr>
            <a:picLocks noChangeAspect="1"/>
          </p:cNvPicPr>
          <p:nvPr/>
        </p:nvPicPr>
        <p:blipFill>
          <a:blip r:embed="rId3" cstate="hqprint"/>
          <a:stretch>
            <a:fillRect/>
          </a:stretch>
        </p:blipFill>
        <p:spPr>
          <a:xfrm>
            <a:off x="-775838" y="-5035271"/>
            <a:ext cx="6094077" cy="5366944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  <a:reflection stA="27000" endPos="65000" dist="50800" dir="5400000" sy="-100000" algn="bl" rotWithShape="0"/>
          </a:effectLst>
        </p:spPr>
      </p:pic>
      <p:grpSp>
        <p:nvGrpSpPr>
          <p:cNvPr id="83" name="组合 25"/>
          <p:cNvGrpSpPr/>
          <p:nvPr/>
        </p:nvGrpSpPr>
        <p:grpSpPr>
          <a:xfrm>
            <a:off x="449257" y="555992"/>
            <a:ext cx="4428000" cy="76200"/>
            <a:chOff x="303213" y="349250"/>
            <a:chExt cx="4154487" cy="76200"/>
          </a:xfrm>
        </p:grpSpPr>
        <p:cxnSp>
          <p:nvCxnSpPr>
            <p:cNvPr id="3145751" name="直接连接符 26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52" name="直接连接符 27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组合 28"/>
          <p:cNvGrpSpPr/>
          <p:nvPr/>
        </p:nvGrpSpPr>
        <p:grpSpPr>
          <a:xfrm>
            <a:off x="7397771" y="555992"/>
            <a:ext cx="4428000" cy="76200"/>
            <a:chOff x="303213" y="349250"/>
            <a:chExt cx="4154487" cy="76200"/>
          </a:xfrm>
        </p:grpSpPr>
        <p:cxnSp>
          <p:nvCxnSpPr>
            <p:cNvPr id="3145753" name="直接连接符 29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54" name="直接连接符 30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672" name="文本框 31"/>
          <p:cNvSpPr txBox="1"/>
          <p:nvPr/>
        </p:nvSpPr>
        <p:spPr>
          <a:xfrm>
            <a:off x="4657278" y="254550"/>
            <a:ext cx="286612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讲台升降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625205" y="2655570"/>
            <a:ext cx="298958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</a:rPr>
              <a:t>上行箭头：</a:t>
            </a:r>
            <a:r>
              <a:rPr lang="zh-CN" altLang="en-US" sz="2400" b="1"/>
              <a:t>按住箭头讲台持续上升</a:t>
            </a:r>
          </a:p>
          <a:p>
            <a:endParaRPr lang="zh-CN" altLang="en-US" sz="2400" b="1"/>
          </a:p>
          <a:p>
            <a:r>
              <a:rPr lang="zh-CN" altLang="en-US" sz="2400" b="1">
                <a:solidFill>
                  <a:srgbClr val="FF0000"/>
                </a:solidFill>
              </a:rPr>
              <a:t>下行箭头：</a:t>
            </a:r>
            <a:r>
              <a:rPr lang="zh-CN" altLang="en-US" sz="2400" b="1"/>
              <a:t>按住箭头讲台持续下降</a:t>
            </a:r>
          </a:p>
          <a:p>
            <a:endParaRPr lang="zh-CN" altLang="en-US" sz="24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065" y="1068070"/>
            <a:ext cx="7767320" cy="51371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1695" y="1207135"/>
            <a:ext cx="3223260" cy="937260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4957445" y="2933700"/>
            <a:ext cx="1066800" cy="570230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箭头连接符 4"/>
          <p:cNvCxnSpPr/>
          <p:nvPr/>
        </p:nvCxnSpPr>
        <p:spPr>
          <a:xfrm flipV="1">
            <a:off x="6024245" y="2292350"/>
            <a:ext cx="2841625" cy="107505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圆角矩形 5"/>
          <p:cNvSpPr/>
          <p:nvPr/>
        </p:nvSpPr>
        <p:spPr>
          <a:xfrm>
            <a:off x="10523855" y="1601470"/>
            <a:ext cx="855980" cy="746760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27"/>
          <p:cNvGrpSpPr/>
          <p:nvPr/>
        </p:nvGrpSpPr>
        <p:grpSpPr>
          <a:xfrm>
            <a:off x="545637" y="570207"/>
            <a:ext cx="4428000" cy="76200"/>
            <a:chOff x="303213" y="349250"/>
            <a:chExt cx="4154487" cy="76200"/>
          </a:xfrm>
        </p:grpSpPr>
        <p:cxnSp>
          <p:nvCxnSpPr>
            <p:cNvPr id="3145747" name="直接连接符 28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48" name="直接连接符 29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组合 30"/>
          <p:cNvGrpSpPr/>
          <p:nvPr/>
        </p:nvGrpSpPr>
        <p:grpSpPr>
          <a:xfrm>
            <a:off x="7581151" y="550863"/>
            <a:ext cx="4428000" cy="76200"/>
            <a:chOff x="303213" y="349250"/>
            <a:chExt cx="4154487" cy="76200"/>
          </a:xfrm>
        </p:grpSpPr>
        <p:cxnSp>
          <p:nvCxnSpPr>
            <p:cNvPr id="3145749" name="直接连接符 31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50" name="直接连接符 32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664" name="文本框 33"/>
          <p:cNvSpPr txBox="1"/>
          <p:nvPr/>
        </p:nvSpPr>
        <p:spPr>
          <a:xfrm>
            <a:off x="4837564" y="267166"/>
            <a:ext cx="286612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智慧黑板一</a:t>
            </a:r>
          </a:p>
        </p:txBody>
      </p:sp>
      <p:sp>
        <p:nvSpPr>
          <p:cNvPr id="5" name="矩形 4"/>
          <p:cNvSpPr/>
          <p:nvPr/>
        </p:nvSpPr>
        <p:spPr>
          <a:xfrm>
            <a:off x="1348105" y="1359512"/>
            <a:ext cx="264160" cy="219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259320" y="1405232"/>
            <a:ext cx="254635" cy="200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509260" y="1842747"/>
            <a:ext cx="61321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打开智慧黑板电脑桌面的希沃白板图标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240" y="1279502"/>
            <a:ext cx="1467485" cy="14624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6240" y="2866367"/>
            <a:ext cx="7170420" cy="22021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397635" y="5304767"/>
            <a:ext cx="1018540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/>
              <a:t>        </a:t>
            </a:r>
            <a:r>
              <a:rPr lang="zh-CN" altLang="en-US" sz="2400"/>
              <a:t>大屏可当黑板使用，在授课模式下，各小组屏幕显示为老师书写画面，</a:t>
            </a:r>
          </a:p>
          <a:p>
            <a:r>
              <a:rPr lang="zh-CN" altLang="en-US" sz="2400"/>
              <a:t>书写可以用手指或者笔</a:t>
            </a:r>
          </a:p>
        </p:txBody>
      </p:sp>
      <p:cxnSp>
        <p:nvCxnSpPr>
          <p:cNvPr id="9" name="直接箭头连接符 8"/>
          <p:cNvCxnSpPr/>
          <p:nvPr/>
        </p:nvCxnSpPr>
        <p:spPr>
          <a:xfrm flipH="1" flipV="1">
            <a:off x="6270625" y="4198597"/>
            <a:ext cx="847090" cy="118427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 flipH="1" flipV="1">
            <a:off x="4403725" y="2068172"/>
            <a:ext cx="1139825" cy="889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27"/>
          <p:cNvGrpSpPr/>
          <p:nvPr/>
        </p:nvGrpSpPr>
        <p:grpSpPr>
          <a:xfrm>
            <a:off x="449257" y="555992"/>
            <a:ext cx="4428000" cy="76200"/>
            <a:chOff x="303213" y="349250"/>
            <a:chExt cx="4154487" cy="76200"/>
          </a:xfrm>
        </p:grpSpPr>
        <p:cxnSp>
          <p:nvCxnSpPr>
            <p:cNvPr id="3145747" name="直接连接符 28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48" name="直接连接符 29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组合 30"/>
          <p:cNvGrpSpPr/>
          <p:nvPr/>
        </p:nvGrpSpPr>
        <p:grpSpPr>
          <a:xfrm>
            <a:off x="7397771" y="543901"/>
            <a:ext cx="4428000" cy="76200"/>
            <a:chOff x="303213" y="349250"/>
            <a:chExt cx="4154487" cy="76200"/>
          </a:xfrm>
        </p:grpSpPr>
        <p:cxnSp>
          <p:nvCxnSpPr>
            <p:cNvPr id="3145749" name="直接连接符 31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50" name="直接连接符 32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664" name="文本框 33"/>
          <p:cNvSpPr txBox="1"/>
          <p:nvPr/>
        </p:nvSpPr>
        <p:spPr>
          <a:xfrm>
            <a:off x="4715029" y="266383"/>
            <a:ext cx="286612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智慧黑板二</a:t>
            </a:r>
          </a:p>
        </p:txBody>
      </p:sp>
      <p:sp>
        <p:nvSpPr>
          <p:cNvPr id="5" name="矩形 4"/>
          <p:cNvSpPr/>
          <p:nvPr/>
        </p:nvSpPr>
        <p:spPr>
          <a:xfrm>
            <a:off x="519430" y="991870"/>
            <a:ext cx="264160" cy="219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430645" y="1037590"/>
            <a:ext cx="254635" cy="200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670" y="2362835"/>
            <a:ext cx="5347970" cy="159956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797685" y="1128395"/>
            <a:ext cx="48234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打开软件界面下方的小黑板图标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252220" y="1607185"/>
            <a:ext cx="1019556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        </a:t>
            </a:r>
            <a:r>
              <a:rPr lang="zh-CN" altLang="en-US"/>
              <a:t>在授课模式下；可在两边的绿板上面书写（粉笔或手指都可以），书写的内容各小组同屏显示；</a:t>
            </a:r>
          </a:p>
          <a:p>
            <a:r>
              <a:rPr lang="zh-CN" altLang="en-US"/>
              <a:t>避免教室太大，学生看不到老师板书问题。书写内容可保持照片学生扫码带走。</a:t>
            </a:r>
          </a:p>
        </p:txBody>
      </p:sp>
      <p:cxnSp>
        <p:nvCxnSpPr>
          <p:cNvPr id="12" name="直接箭头连接符 11"/>
          <p:cNvCxnSpPr/>
          <p:nvPr/>
        </p:nvCxnSpPr>
        <p:spPr>
          <a:xfrm flipV="1">
            <a:off x="3328670" y="3529965"/>
            <a:ext cx="686435" cy="108458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 flipV="1">
            <a:off x="8087360" y="3315335"/>
            <a:ext cx="528320" cy="127508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文本框 0"/>
          <p:cNvSpPr txBox="1"/>
          <p:nvPr/>
        </p:nvSpPr>
        <p:spPr>
          <a:xfrm>
            <a:off x="1343660" y="4808220"/>
            <a:ext cx="5669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书写完成可点击分享，学生扫描二维码带走书写笔记；</a:t>
            </a:r>
          </a:p>
          <a:p>
            <a:r>
              <a:rPr lang="zh-CN" altLang="en-US"/>
              <a:t>也可点击保存，通过班级群老师群发笔记内容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2940" y="4614545"/>
            <a:ext cx="3232150" cy="11049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407181" y="5781675"/>
            <a:ext cx="9377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特别注意：老师讲完课程如保存和分享，请在下课前，因装了影子系统，重启以后会被清除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椭圆 53"/>
          <p:cNvSpPr/>
          <p:nvPr/>
        </p:nvSpPr>
        <p:spPr>
          <a:xfrm>
            <a:off x="2921153" y="1529638"/>
            <a:ext cx="250868" cy="22055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1"/>
          <p:cNvGrpSpPr/>
          <p:nvPr/>
        </p:nvGrpSpPr>
        <p:grpSpPr>
          <a:xfrm>
            <a:off x="1665837" y="811201"/>
            <a:ext cx="4706271" cy="4277975"/>
            <a:chOff x="3100148" y="1658226"/>
            <a:chExt cx="4713656" cy="4277975"/>
          </a:xfrm>
        </p:grpSpPr>
        <p:cxnSp>
          <p:nvCxnSpPr>
            <p:cNvPr id="3145744" name="Straight Connector 65"/>
            <p:cNvCxnSpPr/>
            <p:nvPr/>
          </p:nvCxnSpPr>
          <p:spPr>
            <a:xfrm>
              <a:off x="4330592" y="5267773"/>
              <a:ext cx="1803237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45" name="Straight Connector 64"/>
            <p:cNvCxnSpPr/>
            <p:nvPr/>
          </p:nvCxnSpPr>
          <p:spPr>
            <a:xfrm>
              <a:off x="4962062" y="4150286"/>
              <a:ext cx="2163886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46" name="Straight Connector 63"/>
            <p:cNvCxnSpPr/>
            <p:nvPr/>
          </p:nvCxnSpPr>
          <p:spPr>
            <a:xfrm>
              <a:off x="4430334" y="3052422"/>
              <a:ext cx="1803237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Group 4"/>
            <p:cNvGrpSpPr/>
            <p:nvPr/>
          </p:nvGrpSpPr>
          <p:grpSpPr>
            <a:xfrm>
              <a:off x="3627275" y="4811626"/>
              <a:ext cx="1194815" cy="1124575"/>
              <a:chOff x="6139503" y="4871969"/>
              <a:chExt cx="1192668" cy="1122553"/>
            </a:xfrm>
            <a:effectLst/>
          </p:grpSpPr>
          <p:sp>
            <p:nvSpPr>
              <p:cNvPr id="1048619" name="Rounded Rectangle 5"/>
              <p:cNvSpPr>
                <a:spLocks noChangeArrowheads="1"/>
              </p:cNvSpPr>
              <p:nvPr/>
            </p:nvSpPr>
            <p:spPr bwMode="auto">
              <a:xfrm>
                <a:off x="6139503" y="4871969"/>
                <a:ext cx="1192668" cy="1122553"/>
              </a:xfrm>
              <a:prstGeom prst="roundRect">
                <a:avLst>
                  <a:gd name="adj" fmla="val 9375"/>
                </a:avLst>
              </a:prstGeom>
              <a:solidFill>
                <a:srgbClr val="78B89F"/>
              </a:solidFill>
              <a:ln w="9525">
                <a:noFill/>
                <a:round/>
              </a:ln>
              <a:effec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id-ID" altLang="id-ID" sz="278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20" name="TextBox 21"/>
              <p:cNvSpPr txBox="1">
                <a:spLocks noChangeArrowheads="1"/>
              </p:cNvSpPr>
              <p:nvPr/>
            </p:nvSpPr>
            <p:spPr bwMode="auto">
              <a:xfrm>
                <a:off x="6356737" y="5179787"/>
                <a:ext cx="771727" cy="5573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nb-NO" altLang="id-ID" sz="278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03</a:t>
                </a:r>
                <a:endParaRPr lang="nb-NO" altLang="id-ID" sz="278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7" name="Group 7"/>
            <p:cNvGrpSpPr/>
            <p:nvPr/>
          </p:nvGrpSpPr>
          <p:grpSpPr>
            <a:xfrm>
              <a:off x="3908406" y="3687058"/>
              <a:ext cx="1194815" cy="1124576"/>
              <a:chOff x="6420131" y="3749417"/>
              <a:chExt cx="1192668" cy="1122553"/>
            </a:xfrm>
            <a:effectLst/>
          </p:grpSpPr>
          <p:sp>
            <p:nvSpPr>
              <p:cNvPr id="1048621" name="Rounded Rectangle 8"/>
              <p:cNvSpPr>
                <a:spLocks noChangeArrowheads="1"/>
              </p:cNvSpPr>
              <p:nvPr/>
            </p:nvSpPr>
            <p:spPr bwMode="auto">
              <a:xfrm>
                <a:off x="6420131" y="3749417"/>
                <a:ext cx="1192668" cy="1122553"/>
              </a:xfrm>
              <a:prstGeom prst="roundRect">
                <a:avLst>
                  <a:gd name="adj" fmla="val 9375"/>
                </a:avLst>
              </a:prstGeom>
              <a:solidFill>
                <a:srgbClr val="CD5230"/>
              </a:solidFill>
              <a:ln w="9525">
                <a:noFill/>
                <a:round/>
              </a:ln>
              <a:effec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id-ID" altLang="id-ID" sz="278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22" name="TextBox 22"/>
              <p:cNvSpPr txBox="1">
                <a:spLocks noChangeArrowheads="1"/>
              </p:cNvSpPr>
              <p:nvPr/>
            </p:nvSpPr>
            <p:spPr bwMode="auto">
              <a:xfrm>
                <a:off x="6672041" y="4034885"/>
                <a:ext cx="771727" cy="5476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nb-NO" altLang="id-ID" sz="278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02</a:t>
                </a:r>
              </a:p>
            </p:txBody>
          </p:sp>
        </p:grpSp>
        <p:grpSp>
          <p:nvGrpSpPr>
            <p:cNvPr id="68" name="Group 10"/>
            <p:cNvGrpSpPr/>
            <p:nvPr/>
          </p:nvGrpSpPr>
          <p:grpSpPr>
            <a:xfrm>
              <a:off x="3486708" y="2562495"/>
              <a:ext cx="1194815" cy="1124573"/>
              <a:chOff x="5999190" y="2626865"/>
              <a:chExt cx="1192668" cy="1122553"/>
            </a:xfrm>
            <a:effectLst/>
          </p:grpSpPr>
          <p:sp>
            <p:nvSpPr>
              <p:cNvPr id="1048623" name="Rounded Rectangle 11"/>
              <p:cNvSpPr>
                <a:spLocks noChangeArrowheads="1"/>
              </p:cNvSpPr>
              <p:nvPr/>
            </p:nvSpPr>
            <p:spPr bwMode="auto">
              <a:xfrm>
                <a:off x="5999190" y="2626865"/>
                <a:ext cx="1192668" cy="1122553"/>
              </a:xfrm>
              <a:prstGeom prst="roundRect">
                <a:avLst>
                  <a:gd name="adj" fmla="val 9375"/>
                </a:avLst>
              </a:prstGeom>
              <a:solidFill>
                <a:srgbClr val="EFAF48"/>
              </a:solidFill>
              <a:ln w="9525">
                <a:noFill/>
                <a:round/>
              </a:ln>
              <a:effec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id-ID" altLang="id-ID" sz="278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24" name="TextBox 23"/>
              <p:cNvSpPr txBox="1">
                <a:spLocks noChangeArrowheads="1"/>
              </p:cNvSpPr>
              <p:nvPr/>
            </p:nvSpPr>
            <p:spPr bwMode="auto">
              <a:xfrm>
                <a:off x="6231728" y="2895663"/>
                <a:ext cx="771727" cy="5573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nb-NO" altLang="id-ID" sz="278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01</a:t>
                </a:r>
                <a:endParaRPr lang="nb-NO" altLang="id-ID" sz="278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48625" name="TextBox 24"/>
            <p:cNvSpPr txBox="1">
              <a:spLocks noChangeArrowheads="1"/>
            </p:cNvSpPr>
            <p:nvPr/>
          </p:nvSpPr>
          <p:spPr bwMode="auto">
            <a:xfrm rot="20681241">
              <a:off x="3100148" y="1728607"/>
              <a:ext cx="773116" cy="57404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8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</a:p>
          </p:txBody>
        </p:sp>
        <p:grpSp>
          <p:nvGrpSpPr>
            <p:cNvPr id="69" name="Group 29"/>
            <p:cNvGrpSpPr>
              <a:grpSpLocks noChangeAspect="1"/>
            </p:cNvGrpSpPr>
            <p:nvPr/>
          </p:nvGrpSpPr>
          <p:grpSpPr>
            <a:xfrm>
              <a:off x="6011260" y="4798656"/>
              <a:ext cx="901619" cy="901620"/>
              <a:chOff x="5385173" y="1917525"/>
              <a:chExt cx="1440000" cy="1440000"/>
            </a:xfrm>
          </p:grpSpPr>
          <p:sp>
            <p:nvSpPr>
              <p:cNvPr id="1048626" name="Oval 30"/>
              <p:cNvSpPr>
                <a:spLocks noChangeAspect="1"/>
              </p:cNvSpPr>
              <p:nvPr/>
            </p:nvSpPr>
            <p:spPr>
              <a:xfrm>
                <a:off x="5385173" y="1917525"/>
                <a:ext cx="1440000" cy="1440000"/>
              </a:xfrm>
              <a:prstGeom prst="ellipse">
                <a:avLst/>
              </a:prstGeom>
              <a:solidFill>
                <a:schemeClr val="bg1">
                  <a:lumMod val="65000"/>
                  <a:alpha val="6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27" name="Oval 31"/>
              <p:cNvSpPr/>
              <p:nvPr/>
            </p:nvSpPr>
            <p:spPr>
              <a:xfrm>
                <a:off x="5475175" y="2007525"/>
                <a:ext cx="1260001" cy="1260000"/>
              </a:xfrm>
              <a:prstGeom prst="ellipse">
                <a:avLst/>
              </a:prstGeom>
              <a:solidFill>
                <a:srgbClr val="78B89F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0" name="Group 32"/>
            <p:cNvGrpSpPr>
              <a:grpSpLocks noChangeAspect="1"/>
            </p:cNvGrpSpPr>
            <p:nvPr/>
          </p:nvGrpSpPr>
          <p:grpSpPr>
            <a:xfrm>
              <a:off x="6912184" y="3697619"/>
              <a:ext cx="901620" cy="901620"/>
              <a:chOff x="5385173" y="1917525"/>
              <a:chExt cx="1440000" cy="1440000"/>
            </a:xfrm>
          </p:grpSpPr>
          <p:sp>
            <p:nvSpPr>
              <p:cNvPr id="1048628" name="Oval 33"/>
              <p:cNvSpPr>
                <a:spLocks noChangeAspect="1"/>
              </p:cNvSpPr>
              <p:nvPr/>
            </p:nvSpPr>
            <p:spPr>
              <a:xfrm>
                <a:off x="5385173" y="1917525"/>
                <a:ext cx="1440000" cy="1440000"/>
              </a:xfrm>
              <a:prstGeom prst="ellipse">
                <a:avLst/>
              </a:prstGeom>
              <a:solidFill>
                <a:schemeClr val="bg1">
                  <a:lumMod val="65000"/>
                  <a:alpha val="6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29" name="Oval 34"/>
              <p:cNvSpPr/>
              <p:nvPr/>
            </p:nvSpPr>
            <p:spPr>
              <a:xfrm>
                <a:off x="5475173" y="2007525"/>
                <a:ext cx="1260000" cy="1260000"/>
              </a:xfrm>
              <a:prstGeom prst="ellipse">
                <a:avLst/>
              </a:prstGeom>
              <a:solidFill>
                <a:srgbClr val="CD5230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1" name="Group 35"/>
            <p:cNvGrpSpPr>
              <a:grpSpLocks noChangeAspect="1"/>
            </p:cNvGrpSpPr>
            <p:nvPr/>
          </p:nvGrpSpPr>
          <p:grpSpPr>
            <a:xfrm>
              <a:off x="5826516" y="2532029"/>
              <a:ext cx="901620" cy="901620"/>
              <a:chOff x="5385173" y="1917525"/>
              <a:chExt cx="1440000" cy="1440000"/>
            </a:xfrm>
          </p:grpSpPr>
          <p:sp>
            <p:nvSpPr>
              <p:cNvPr id="1048630" name="Oval 36"/>
              <p:cNvSpPr>
                <a:spLocks noChangeAspect="1"/>
              </p:cNvSpPr>
              <p:nvPr/>
            </p:nvSpPr>
            <p:spPr>
              <a:xfrm>
                <a:off x="5385173" y="1917525"/>
                <a:ext cx="1440000" cy="1440000"/>
              </a:xfrm>
              <a:prstGeom prst="ellipse">
                <a:avLst/>
              </a:prstGeom>
              <a:solidFill>
                <a:schemeClr val="bg1">
                  <a:lumMod val="65000"/>
                  <a:alpha val="6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31" name="Oval 37"/>
              <p:cNvSpPr/>
              <p:nvPr/>
            </p:nvSpPr>
            <p:spPr>
              <a:xfrm>
                <a:off x="5475173" y="2007525"/>
                <a:ext cx="1260000" cy="1260000"/>
              </a:xfrm>
              <a:prstGeom prst="ellipse">
                <a:avLst/>
              </a:prstGeom>
              <a:solidFill>
                <a:srgbClr val="EFAF48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2" name="Group 38"/>
            <p:cNvGrpSpPr>
              <a:grpSpLocks noChangeAspect="1"/>
            </p:cNvGrpSpPr>
            <p:nvPr/>
          </p:nvGrpSpPr>
          <p:grpSpPr>
            <a:xfrm>
              <a:off x="5232576" y="1658226"/>
              <a:ext cx="488379" cy="488379"/>
              <a:chOff x="-2771775" y="66675"/>
              <a:chExt cx="827087" cy="827088"/>
            </a:xfrm>
            <a:solidFill>
              <a:schemeClr val="bg1"/>
            </a:solidFill>
          </p:grpSpPr>
          <p:sp>
            <p:nvSpPr>
              <p:cNvPr id="1048632" name="Freeform 19"/>
              <p:cNvSpPr>
                <a:spLocks noEditPoints="1"/>
              </p:cNvSpPr>
              <p:nvPr/>
            </p:nvSpPr>
            <p:spPr bwMode="auto">
              <a:xfrm>
                <a:off x="-2771775" y="66675"/>
                <a:ext cx="827087" cy="827088"/>
              </a:xfrm>
              <a:custGeom>
                <a:avLst/>
                <a:gdLst>
                  <a:gd name="T0" fmla="*/ 188 w 220"/>
                  <a:gd name="T1" fmla="*/ 83 h 220"/>
                  <a:gd name="T2" fmla="*/ 196 w 220"/>
                  <a:gd name="T3" fmla="*/ 56 h 220"/>
                  <a:gd name="T4" fmla="*/ 181 w 220"/>
                  <a:gd name="T5" fmla="*/ 26 h 220"/>
                  <a:gd name="T6" fmla="*/ 164 w 220"/>
                  <a:gd name="T7" fmla="*/ 24 h 220"/>
                  <a:gd name="T8" fmla="*/ 137 w 220"/>
                  <a:gd name="T9" fmla="*/ 32 h 220"/>
                  <a:gd name="T10" fmla="*/ 119 w 220"/>
                  <a:gd name="T11" fmla="*/ 0 h 220"/>
                  <a:gd name="T12" fmla="*/ 87 w 220"/>
                  <a:gd name="T13" fmla="*/ 11 h 220"/>
                  <a:gd name="T14" fmla="*/ 74 w 220"/>
                  <a:gd name="T15" fmla="*/ 36 h 220"/>
                  <a:gd name="T16" fmla="*/ 49 w 220"/>
                  <a:gd name="T17" fmla="*/ 22 h 220"/>
                  <a:gd name="T18" fmla="*/ 26 w 220"/>
                  <a:gd name="T19" fmla="*/ 39 h 220"/>
                  <a:gd name="T20" fmla="*/ 36 w 220"/>
                  <a:gd name="T21" fmla="*/ 74 h 220"/>
                  <a:gd name="T22" fmla="*/ 11 w 220"/>
                  <a:gd name="T23" fmla="*/ 87 h 220"/>
                  <a:gd name="T24" fmla="*/ 0 w 220"/>
                  <a:gd name="T25" fmla="*/ 119 h 220"/>
                  <a:gd name="T26" fmla="*/ 32 w 220"/>
                  <a:gd name="T27" fmla="*/ 137 h 220"/>
                  <a:gd name="T28" fmla="*/ 24 w 220"/>
                  <a:gd name="T29" fmla="*/ 164 h 220"/>
                  <a:gd name="T30" fmla="*/ 39 w 220"/>
                  <a:gd name="T31" fmla="*/ 194 h 220"/>
                  <a:gd name="T32" fmla="*/ 56 w 220"/>
                  <a:gd name="T33" fmla="*/ 196 h 220"/>
                  <a:gd name="T34" fmla="*/ 83 w 220"/>
                  <a:gd name="T35" fmla="*/ 188 h 220"/>
                  <a:gd name="T36" fmla="*/ 101 w 220"/>
                  <a:gd name="T37" fmla="*/ 220 h 220"/>
                  <a:gd name="T38" fmla="*/ 133 w 220"/>
                  <a:gd name="T39" fmla="*/ 209 h 220"/>
                  <a:gd name="T40" fmla="*/ 146 w 220"/>
                  <a:gd name="T41" fmla="*/ 184 h 220"/>
                  <a:gd name="T42" fmla="*/ 171 w 220"/>
                  <a:gd name="T43" fmla="*/ 198 h 220"/>
                  <a:gd name="T44" fmla="*/ 194 w 220"/>
                  <a:gd name="T45" fmla="*/ 181 h 220"/>
                  <a:gd name="T46" fmla="*/ 184 w 220"/>
                  <a:gd name="T47" fmla="*/ 146 h 220"/>
                  <a:gd name="T48" fmla="*/ 209 w 220"/>
                  <a:gd name="T49" fmla="*/ 133 h 220"/>
                  <a:gd name="T50" fmla="*/ 220 w 220"/>
                  <a:gd name="T51" fmla="*/ 101 h 220"/>
                  <a:gd name="T52" fmla="*/ 185 w 220"/>
                  <a:gd name="T53" fmla="*/ 124 h 220"/>
                  <a:gd name="T54" fmla="*/ 172 w 220"/>
                  <a:gd name="T55" fmla="*/ 140 h 220"/>
                  <a:gd name="T56" fmla="*/ 185 w 220"/>
                  <a:gd name="T57" fmla="*/ 171 h 220"/>
                  <a:gd name="T58" fmla="*/ 154 w 220"/>
                  <a:gd name="T59" fmla="*/ 173 h 220"/>
                  <a:gd name="T60" fmla="*/ 140 w 220"/>
                  <a:gd name="T61" fmla="*/ 172 h 220"/>
                  <a:gd name="T62" fmla="*/ 124 w 220"/>
                  <a:gd name="T63" fmla="*/ 185 h 220"/>
                  <a:gd name="T64" fmla="*/ 101 w 220"/>
                  <a:gd name="T65" fmla="*/ 206 h 220"/>
                  <a:gd name="T66" fmla="*/ 87 w 220"/>
                  <a:gd name="T67" fmla="*/ 175 h 220"/>
                  <a:gd name="T68" fmla="*/ 74 w 220"/>
                  <a:gd name="T69" fmla="*/ 170 h 220"/>
                  <a:gd name="T70" fmla="*/ 49 w 220"/>
                  <a:gd name="T71" fmla="*/ 185 h 220"/>
                  <a:gd name="T72" fmla="*/ 47 w 220"/>
                  <a:gd name="T73" fmla="*/ 154 h 220"/>
                  <a:gd name="T74" fmla="*/ 45 w 220"/>
                  <a:gd name="T75" fmla="*/ 133 h 220"/>
                  <a:gd name="T76" fmla="*/ 14 w 220"/>
                  <a:gd name="T77" fmla="*/ 119 h 220"/>
                  <a:gd name="T78" fmla="*/ 35 w 220"/>
                  <a:gd name="T79" fmla="*/ 96 h 220"/>
                  <a:gd name="T80" fmla="*/ 48 w 220"/>
                  <a:gd name="T81" fmla="*/ 80 h 220"/>
                  <a:gd name="T82" fmla="*/ 35 w 220"/>
                  <a:gd name="T83" fmla="*/ 49 h 220"/>
                  <a:gd name="T84" fmla="*/ 66 w 220"/>
                  <a:gd name="T85" fmla="*/ 47 h 220"/>
                  <a:gd name="T86" fmla="*/ 80 w 220"/>
                  <a:gd name="T87" fmla="*/ 48 h 220"/>
                  <a:gd name="T88" fmla="*/ 96 w 220"/>
                  <a:gd name="T89" fmla="*/ 35 h 220"/>
                  <a:gd name="T90" fmla="*/ 119 w 220"/>
                  <a:gd name="T91" fmla="*/ 14 h 220"/>
                  <a:gd name="T92" fmla="*/ 133 w 220"/>
                  <a:gd name="T93" fmla="*/ 45 h 220"/>
                  <a:gd name="T94" fmla="*/ 146 w 220"/>
                  <a:gd name="T95" fmla="*/ 50 h 220"/>
                  <a:gd name="T96" fmla="*/ 171 w 220"/>
                  <a:gd name="T97" fmla="*/ 35 h 220"/>
                  <a:gd name="T98" fmla="*/ 173 w 220"/>
                  <a:gd name="T99" fmla="*/ 66 h 220"/>
                  <a:gd name="T100" fmla="*/ 175 w 220"/>
                  <a:gd name="T101" fmla="*/ 87 h 220"/>
                  <a:gd name="T102" fmla="*/ 206 w 220"/>
                  <a:gd name="T103" fmla="*/ 101 h 220"/>
                  <a:gd name="T104" fmla="*/ 185 w 220"/>
                  <a:gd name="T105" fmla="*/ 1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20" h="220">
                    <a:moveTo>
                      <a:pt x="209" y="87"/>
                    </a:moveTo>
                    <a:cubicBezTo>
                      <a:pt x="188" y="83"/>
                      <a:pt x="188" y="83"/>
                      <a:pt x="188" y="83"/>
                    </a:cubicBezTo>
                    <a:cubicBezTo>
                      <a:pt x="187" y="80"/>
                      <a:pt x="186" y="77"/>
                      <a:pt x="184" y="74"/>
                    </a:cubicBezTo>
                    <a:cubicBezTo>
                      <a:pt x="196" y="56"/>
                      <a:pt x="196" y="56"/>
                      <a:pt x="196" y="56"/>
                    </a:cubicBezTo>
                    <a:cubicBezTo>
                      <a:pt x="200" y="51"/>
                      <a:pt x="199" y="43"/>
                      <a:pt x="194" y="39"/>
                    </a:cubicBezTo>
                    <a:cubicBezTo>
                      <a:pt x="181" y="26"/>
                      <a:pt x="181" y="26"/>
                      <a:pt x="181" y="26"/>
                    </a:cubicBezTo>
                    <a:cubicBezTo>
                      <a:pt x="179" y="23"/>
                      <a:pt x="175" y="22"/>
                      <a:pt x="171" y="22"/>
                    </a:cubicBezTo>
                    <a:cubicBezTo>
                      <a:pt x="169" y="22"/>
                      <a:pt x="166" y="22"/>
                      <a:pt x="164" y="24"/>
                    </a:cubicBezTo>
                    <a:cubicBezTo>
                      <a:pt x="146" y="36"/>
                      <a:pt x="146" y="36"/>
                      <a:pt x="146" y="36"/>
                    </a:cubicBezTo>
                    <a:cubicBezTo>
                      <a:pt x="143" y="34"/>
                      <a:pt x="140" y="33"/>
                      <a:pt x="137" y="3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5"/>
                      <a:pt x="126" y="0"/>
                      <a:pt x="119" y="0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94" y="0"/>
                      <a:pt x="88" y="5"/>
                      <a:pt x="87" y="11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0" y="33"/>
                      <a:pt x="77" y="34"/>
                      <a:pt x="74" y="36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4" y="22"/>
                      <a:pt x="51" y="22"/>
                      <a:pt x="49" y="22"/>
                    </a:cubicBezTo>
                    <a:cubicBezTo>
                      <a:pt x="45" y="22"/>
                      <a:pt x="41" y="23"/>
                      <a:pt x="39" y="26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1" y="43"/>
                      <a:pt x="20" y="51"/>
                      <a:pt x="24" y="56"/>
                    </a:cubicBezTo>
                    <a:cubicBezTo>
                      <a:pt x="36" y="74"/>
                      <a:pt x="36" y="74"/>
                      <a:pt x="36" y="74"/>
                    </a:cubicBezTo>
                    <a:cubicBezTo>
                      <a:pt x="34" y="77"/>
                      <a:pt x="33" y="80"/>
                      <a:pt x="32" y="83"/>
                    </a:cubicBezTo>
                    <a:cubicBezTo>
                      <a:pt x="11" y="87"/>
                      <a:pt x="11" y="87"/>
                      <a:pt x="11" y="87"/>
                    </a:cubicBezTo>
                    <a:cubicBezTo>
                      <a:pt x="5" y="88"/>
                      <a:pt x="0" y="94"/>
                      <a:pt x="0" y="101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6"/>
                      <a:pt x="5" y="132"/>
                      <a:pt x="11" y="133"/>
                    </a:cubicBezTo>
                    <a:cubicBezTo>
                      <a:pt x="32" y="137"/>
                      <a:pt x="32" y="137"/>
                      <a:pt x="32" y="137"/>
                    </a:cubicBezTo>
                    <a:cubicBezTo>
                      <a:pt x="33" y="140"/>
                      <a:pt x="34" y="143"/>
                      <a:pt x="36" y="146"/>
                    </a:cubicBezTo>
                    <a:cubicBezTo>
                      <a:pt x="24" y="164"/>
                      <a:pt x="24" y="164"/>
                      <a:pt x="24" y="164"/>
                    </a:cubicBezTo>
                    <a:cubicBezTo>
                      <a:pt x="20" y="169"/>
                      <a:pt x="21" y="177"/>
                      <a:pt x="26" y="181"/>
                    </a:cubicBezTo>
                    <a:cubicBezTo>
                      <a:pt x="39" y="194"/>
                      <a:pt x="39" y="194"/>
                      <a:pt x="39" y="194"/>
                    </a:cubicBezTo>
                    <a:cubicBezTo>
                      <a:pt x="41" y="197"/>
                      <a:pt x="45" y="198"/>
                      <a:pt x="49" y="198"/>
                    </a:cubicBezTo>
                    <a:cubicBezTo>
                      <a:pt x="51" y="198"/>
                      <a:pt x="54" y="198"/>
                      <a:pt x="56" y="196"/>
                    </a:cubicBezTo>
                    <a:cubicBezTo>
                      <a:pt x="74" y="184"/>
                      <a:pt x="74" y="184"/>
                      <a:pt x="74" y="184"/>
                    </a:cubicBezTo>
                    <a:cubicBezTo>
                      <a:pt x="77" y="186"/>
                      <a:pt x="80" y="187"/>
                      <a:pt x="83" y="188"/>
                    </a:cubicBezTo>
                    <a:cubicBezTo>
                      <a:pt x="87" y="209"/>
                      <a:pt x="87" y="209"/>
                      <a:pt x="87" y="209"/>
                    </a:cubicBezTo>
                    <a:cubicBezTo>
                      <a:pt x="88" y="215"/>
                      <a:pt x="94" y="220"/>
                      <a:pt x="101" y="220"/>
                    </a:cubicBezTo>
                    <a:cubicBezTo>
                      <a:pt x="119" y="220"/>
                      <a:pt x="119" y="220"/>
                      <a:pt x="119" y="220"/>
                    </a:cubicBezTo>
                    <a:cubicBezTo>
                      <a:pt x="126" y="220"/>
                      <a:pt x="132" y="215"/>
                      <a:pt x="133" y="209"/>
                    </a:cubicBezTo>
                    <a:cubicBezTo>
                      <a:pt x="137" y="188"/>
                      <a:pt x="137" y="188"/>
                      <a:pt x="137" y="188"/>
                    </a:cubicBezTo>
                    <a:cubicBezTo>
                      <a:pt x="140" y="187"/>
                      <a:pt x="143" y="186"/>
                      <a:pt x="146" y="184"/>
                    </a:cubicBezTo>
                    <a:cubicBezTo>
                      <a:pt x="164" y="196"/>
                      <a:pt x="164" y="196"/>
                      <a:pt x="164" y="196"/>
                    </a:cubicBezTo>
                    <a:cubicBezTo>
                      <a:pt x="166" y="198"/>
                      <a:pt x="169" y="198"/>
                      <a:pt x="171" y="198"/>
                    </a:cubicBezTo>
                    <a:cubicBezTo>
                      <a:pt x="175" y="198"/>
                      <a:pt x="179" y="197"/>
                      <a:pt x="181" y="194"/>
                    </a:cubicBezTo>
                    <a:cubicBezTo>
                      <a:pt x="194" y="181"/>
                      <a:pt x="194" y="181"/>
                      <a:pt x="194" y="181"/>
                    </a:cubicBezTo>
                    <a:cubicBezTo>
                      <a:pt x="199" y="177"/>
                      <a:pt x="200" y="169"/>
                      <a:pt x="196" y="164"/>
                    </a:cubicBezTo>
                    <a:cubicBezTo>
                      <a:pt x="184" y="146"/>
                      <a:pt x="184" y="146"/>
                      <a:pt x="184" y="146"/>
                    </a:cubicBezTo>
                    <a:cubicBezTo>
                      <a:pt x="186" y="143"/>
                      <a:pt x="187" y="140"/>
                      <a:pt x="188" y="137"/>
                    </a:cubicBezTo>
                    <a:cubicBezTo>
                      <a:pt x="209" y="133"/>
                      <a:pt x="209" y="133"/>
                      <a:pt x="209" y="133"/>
                    </a:cubicBezTo>
                    <a:cubicBezTo>
                      <a:pt x="215" y="132"/>
                      <a:pt x="220" y="126"/>
                      <a:pt x="220" y="119"/>
                    </a:cubicBezTo>
                    <a:cubicBezTo>
                      <a:pt x="220" y="101"/>
                      <a:pt x="220" y="101"/>
                      <a:pt x="220" y="101"/>
                    </a:cubicBezTo>
                    <a:cubicBezTo>
                      <a:pt x="220" y="94"/>
                      <a:pt x="215" y="88"/>
                      <a:pt x="209" y="87"/>
                    </a:cubicBezTo>
                    <a:close/>
                    <a:moveTo>
                      <a:pt x="185" y="124"/>
                    </a:moveTo>
                    <a:cubicBezTo>
                      <a:pt x="180" y="125"/>
                      <a:pt x="176" y="128"/>
                      <a:pt x="175" y="133"/>
                    </a:cubicBezTo>
                    <a:cubicBezTo>
                      <a:pt x="174" y="135"/>
                      <a:pt x="173" y="138"/>
                      <a:pt x="172" y="140"/>
                    </a:cubicBezTo>
                    <a:cubicBezTo>
                      <a:pt x="170" y="144"/>
                      <a:pt x="170" y="149"/>
                      <a:pt x="173" y="154"/>
                    </a:cubicBezTo>
                    <a:cubicBezTo>
                      <a:pt x="185" y="171"/>
                      <a:pt x="185" y="171"/>
                      <a:pt x="185" y="171"/>
                    </a:cubicBezTo>
                    <a:cubicBezTo>
                      <a:pt x="171" y="185"/>
                      <a:pt x="171" y="185"/>
                      <a:pt x="171" y="185"/>
                    </a:cubicBezTo>
                    <a:cubicBezTo>
                      <a:pt x="154" y="173"/>
                      <a:pt x="154" y="173"/>
                      <a:pt x="154" y="173"/>
                    </a:cubicBezTo>
                    <a:cubicBezTo>
                      <a:pt x="151" y="171"/>
                      <a:pt x="149" y="170"/>
                      <a:pt x="146" y="170"/>
                    </a:cubicBezTo>
                    <a:cubicBezTo>
                      <a:pt x="144" y="170"/>
                      <a:pt x="142" y="171"/>
                      <a:pt x="140" y="172"/>
                    </a:cubicBezTo>
                    <a:cubicBezTo>
                      <a:pt x="138" y="173"/>
                      <a:pt x="135" y="174"/>
                      <a:pt x="133" y="175"/>
                    </a:cubicBezTo>
                    <a:cubicBezTo>
                      <a:pt x="128" y="176"/>
                      <a:pt x="125" y="180"/>
                      <a:pt x="124" y="185"/>
                    </a:cubicBezTo>
                    <a:cubicBezTo>
                      <a:pt x="119" y="206"/>
                      <a:pt x="119" y="206"/>
                      <a:pt x="119" y="206"/>
                    </a:cubicBezTo>
                    <a:cubicBezTo>
                      <a:pt x="101" y="206"/>
                      <a:pt x="101" y="206"/>
                      <a:pt x="101" y="206"/>
                    </a:cubicBezTo>
                    <a:cubicBezTo>
                      <a:pt x="96" y="185"/>
                      <a:pt x="96" y="185"/>
                      <a:pt x="96" y="185"/>
                    </a:cubicBezTo>
                    <a:cubicBezTo>
                      <a:pt x="95" y="180"/>
                      <a:pt x="92" y="176"/>
                      <a:pt x="87" y="175"/>
                    </a:cubicBezTo>
                    <a:cubicBezTo>
                      <a:pt x="85" y="174"/>
                      <a:pt x="82" y="173"/>
                      <a:pt x="80" y="172"/>
                    </a:cubicBezTo>
                    <a:cubicBezTo>
                      <a:pt x="78" y="171"/>
                      <a:pt x="76" y="170"/>
                      <a:pt x="74" y="170"/>
                    </a:cubicBezTo>
                    <a:cubicBezTo>
                      <a:pt x="71" y="170"/>
                      <a:pt x="69" y="171"/>
                      <a:pt x="66" y="173"/>
                    </a:cubicBezTo>
                    <a:cubicBezTo>
                      <a:pt x="49" y="185"/>
                      <a:pt x="49" y="185"/>
                      <a:pt x="49" y="185"/>
                    </a:cubicBezTo>
                    <a:cubicBezTo>
                      <a:pt x="35" y="171"/>
                      <a:pt x="35" y="171"/>
                      <a:pt x="35" y="171"/>
                    </a:cubicBezTo>
                    <a:cubicBezTo>
                      <a:pt x="47" y="154"/>
                      <a:pt x="47" y="154"/>
                      <a:pt x="47" y="154"/>
                    </a:cubicBezTo>
                    <a:cubicBezTo>
                      <a:pt x="50" y="149"/>
                      <a:pt x="50" y="144"/>
                      <a:pt x="48" y="140"/>
                    </a:cubicBezTo>
                    <a:cubicBezTo>
                      <a:pt x="47" y="138"/>
                      <a:pt x="46" y="135"/>
                      <a:pt x="45" y="133"/>
                    </a:cubicBezTo>
                    <a:cubicBezTo>
                      <a:pt x="44" y="128"/>
                      <a:pt x="40" y="125"/>
                      <a:pt x="35" y="124"/>
                    </a:cubicBezTo>
                    <a:cubicBezTo>
                      <a:pt x="14" y="119"/>
                      <a:pt x="14" y="119"/>
                      <a:pt x="14" y="119"/>
                    </a:cubicBezTo>
                    <a:cubicBezTo>
                      <a:pt x="14" y="101"/>
                      <a:pt x="14" y="101"/>
                      <a:pt x="14" y="101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40" y="95"/>
                      <a:pt x="44" y="92"/>
                      <a:pt x="45" y="87"/>
                    </a:cubicBezTo>
                    <a:cubicBezTo>
                      <a:pt x="46" y="85"/>
                      <a:pt x="47" y="82"/>
                      <a:pt x="48" y="80"/>
                    </a:cubicBezTo>
                    <a:cubicBezTo>
                      <a:pt x="50" y="76"/>
                      <a:pt x="50" y="71"/>
                      <a:pt x="47" y="66"/>
                    </a:cubicBezTo>
                    <a:cubicBezTo>
                      <a:pt x="35" y="49"/>
                      <a:pt x="35" y="49"/>
                      <a:pt x="35" y="49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69" y="49"/>
                      <a:pt x="71" y="50"/>
                      <a:pt x="74" y="50"/>
                    </a:cubicBezTo>
                    <a:cubicBezTo>
                      <a:pt x="76" y="50"/>
                      <a:pt x="78" y="49"/>
                      <a:pt x="80" y="48"/>
                    </a:cubicBezTo>
                    <a:cubicBezTo>
                      <a:pt x="82" y="47"/>
                      <a:pt x="85" y="46"/>
                      <a:pt x="87" y="45"/>
                    </a:cubicBezTo>
                    <a:cubicBezTo>
                      <a:pt x="92" y="44"/>
                      <a:pt x="95" y="40"/>
                      <a:pt x="96" y="3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5" y="40"/>
                      <a:pt x="128" y="44"/>
                      <a:pt x="133" y="45"/>
                    </a:cubicBezTo>
                    <a:cubicBezTo>
                      <a:pt x="135" y="46"/>
                      <a:pt x="138" y="47"/>
                      <a:pt x="140" y="48"/>
                    </a:cubicBezTo>
                    <a:cubicBezTo>
                      <a:pt x="142" y="49"/>
                      <a:pt x="144" y="50"/>
                      <a:pt x="146" y="50"/>
                    </a:cubicBezTo>
                    <a:cubicBezTo>
                      <a:pt x="149" y="50"/>
                      <a:pt x="151" y="49"/>
                      <a:pt x="154" y="47"/>
                    </a:cubicBezTo>
                    <a:cubicBezTo>
                      <a:pt x="171" y="35"/>
                      <a:pt x="171" y="35"/>
                      <a:pt x="171" y="35"/>
                    </a:cubicBezTo>
                    <a:cubicBezTo>
                      <a:pt x="185" y="49"/>
                      <a:pt x="185" y="49"/>
                      <a:pt x="185" y="49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0" y="71"/>
                      <a:pt x="170" y="76"/>
                      <a:pt x="172" y="80"/>
                    </a:cubicBezTo>
                    <a:cubicBezTo>
                      <a:pt x="173" y="82"/>
                      <a:pt x="174" y="85"/>
                      <a:pt x="175" y="87"/>
                    </a:cubicBezTo>
                    <a:cubicBezTo>
                      <a:pt x="176" y="92"/>
                      <a:pt x="180" y="95"/>
                      <a:pt x="185" y="96"/>
                    </a:cubicBezTo>
                    <a:cubicBezTo>
                      <a:pt x="206" y="101"/>
                      <a:pt x="206" y="101"/>
                      <a:pt x="206" y="101"/>
                    </a:cubicBezTo>
                    <a:cubicBezTo>
                      <a:pt x="206" y="119"/>
                      <a:pt x="206" y="119"/>
                      <a:pt x="206" y="119"/>
                    </a:cubicBezTo>
                    <a:lnTo>
                      <a:pt x="185" y="1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33" name="Freeform 20"/>
              <p:cNvSpPr>
                <a:spLocks noEditPoints="1"/>
              </p:cNvSpPr>
              <p:nvPr/>
            </p:nvSpPr>
            <p:spPr bwMode="auto">
              <a:xfrm>
                <a:off x="-2538413" y="300038"/>
                <a:ext cx="360362" cy="360363"/>
              </a:xfrm>
              <a:custGeom>
                <a:avLst/>
                <a:gdLst>
                  <a:gd name="T0" fmla="*/ 48 w 96"/>
                  <a:gd name="T1" fmla="*/ 0 h 96"/>
                  <a:gd name="T2" fmla="*/ 0 w 96"/>
                  <a:gd name="T3" fmla="*/ 48 h 96"/>
                  <a:gd name="T4" fmla="*/ 48 w 96"/>
                  <a:gd name="T5" fmla="*/ 96 h 96"/>
                  <a:gd name="T6" fmla="*/ 96 w 96"/>
                  <a:gd name="T7" fmla="*/ 48 h 96"/>
                  <a:gd name="T8" fmla="*/ 48 w 96"/>
                  <a:gd name="T9" fmla="*/ 0 h 96"/>
                  <a:gd name="T10" fmla="*/ 48 w 96"/>
                  <a:gd name="T11" fmla="*/ 90 h 96"/>
                  <a:gd name="T12" fmla="*/ 6 w 96"/>
                  <a:gd name="T13" fmla="*/ 48 h 96"/>
                  <a:gd name="T14" fmla="*/ 48 w 96"/>
                  <a:gd name="T15" fmla="*/ 6 h 96"/>
                  <a:gd name="T16" fmla="*/ 90 w 96"/>
                  <a:gd name="T17" fmla="*/ 48 h 96"/>
                  <a:gd name="T18" fmla="*/ 48 w 96"/>
                  <a:gd name="T19" fmla="*/ 9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6" h="96">
                    <a:moveTo>
                      <a:pt x="48" y="0"/>
                    </a:moveTo>
                    <a:cubicBezTo>
                      <a:pt x="21" y="0"/>
                      <a:pt x="0" y="21"/>
                      <a:pt x="0" y="48"/>
                    </a:cubicBezTo>
                    <a:cubicBezTo>
                      <a:pt x="0" y="75"/>
                      <a:pt x="21" y="96"/>
                      <a:pt x="48" y="96"/>
                    </a:cubicBezTo>
                    <a:cubicBezTo>
                      <a:pt x="75" y="96"/>
                      <a:pt x="96" y="75"/>
                      <a:pt x="96" y="48"/>
                    </a:cubicBezTo>
                    <a:cubicBezTo>
                      <a:pt x="96" y="21"/>
                      <a:pt x="75" y="0"/>
                      <a:pt x="48" y="0"/>
                    </a:cubicBezTo>
                    <a:close/>
                    <a:moveTo>
                      <a:pt x="48" y="90"/>
                    </a:moveTo>
                    <a:cubicBezTo>
                      <a:pt x="25" y="90"/>
                      <a:pt x="6" y="71"/>
                      <a:pt x="6" y="48"/>
                    </a:cubicBezTo>
                    <a:cubicBezTo>
                      <a:pt x="6" y="25"/>
                      <a:pt x="25" y="6"/>
                      <a:pt x="48" y="6"/>
                    </a:cubicBezTo>
                    <a:cubicBezTo>
                      <a:pt x="71" y="6"/>
                      <a:pt x="90" y="25"/>
                      <a:pt x="90" y="48"/>
                    </a:cubicBezTo>
                    <a:cubicBezTo>
                      <a:pt x="90" y="71"/>
                      <a:pt x="71" y="90"/>
                      <a:pt x="48" y="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34" name="Freeform 21"/>
              <p:cNvSpPr>
                <a:spLocks noEditPoints="1"/>
              </p:cNvSpPr>
              <p:nvPr/>
            </p:nvSpPr>
            <p:spPr bwMode="auto">
              <a:xfrm>
                <a:off x="-2460625" y="374650"/>
                <a:ext cx="207962" cy="206375"/>
              </a:xfrm>
              <a:custGeom>
                <a:avLst/>
                <a:gdLst>
                  <a:gd name="T0" fmla="*/ 27 w 55"/>
                  <a:gd name="T1" fmla="*/ 0 h 55"/>
                  <a:gd name="T2" fmla="*/ 0 w 55"/>
                  <a:gd name="T3" fmla="*/ 28 h 55"/>
                  <a:gd name="T4" fmla="*/ 27 w 55"/>
                  <a:gd name="T5" fmla="*/ 55 h 55"/>
                  <a:gd name="T6" fmla="*/ 55 w 55"/>
                  <a:gd name="T7" fmla="*/ 28 h 55"/>
                  <a:gd name="T8" fmla="*/ 27 w 55"/>
                  <a:gd name="T9" fmla="*/ 0 h 55"/>
                  <a:gd name="T10" fmla="*/ 27 w 55"/>
                  <a:gd name="T11" fmla="*/ 49 h 55"/>
                  <a:gd name="T12" fmla="*/ 6 w 55"/>
                  <a:gd name="T13" fmla="*/ 28 h 55"/>
                  <a:gd name="T14" fmla="*/ 27 w 55"/>
                  <a:gd name="T15" fmla="*/ 7 h 55"/>
                  <a:gd name="T16" fmla="*/ 48 w 55"/>
                  <a:gd name="T17" fmla="*/ 28 h 55"/>
                  <a:gd name="T18" fmla="*/ 27 w 55"/>
                  <a:gd name="T19" fmla="*/ 4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" h="55">
                    <a:moveTo>
                      <a:pt x="27" y="0"/>
                    </a:moveTo>
                    <a:cubicBezTo>
                      <a:pt x="12" y="0"/>
                      <a:pt x="0" y="13"/>
                      <a:pt x="0" y="28"/>
                    </a:cubicBezTo>
                    <a:cubicBezTo>
                      <a:pt x="0" y="43"/>
                      <a:pt x="12" y="55"/>
                      <a:pt x="27" y="55"/>
                    </a:cubicBezTo>
                    <a:cubicBezTo>
                      <a:pt x="42" y="55"/>
                      <a:pt x="55" y="43"/>
                      <a:pt x="55" y="28"/>
                    </a:cubicBezTo>
                    <a:cubicBezTo>
                      <a:pt x="55" y="13"/>
                      <a:pt x="42" y="0"/>
                      <a:pt x="27" y="0"/>
                    </a:cubicBezTo>
                    <a:close/>
                    <a:moveTo>
                      <a:pt x="27" y="49"/>
                    </a:moveTo>
                    <a:cubicBezTo>
                      <a:pt x="16" y="49"/>
                      <a:pt x="6" y="39"/>
                      <a:pt x="6" y="28"/>
                    </a:cubicBezTo>
                    <a:cubicBezTo>
                      <a:pt x="6" y="17"/>
                      <a:pt x="16" y="7"/>
                      <a:pt x="27" y="7"/>
                    </a:cubicBezTo>
                    <a:cubicBezTo>
                      <a:pt x="38" y="7"/>
                      <a:pt x="48" y="17"/>
                      <a:pt x="48" y="28"/>
                    </a:cubicBezTo>
                    <a:cubicBezTo>
                      <a:pt x="48" y="39"/>
                      <a:pt x="38" y="49"/>
                      <a:pt x="27" y="4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3" name="Group 42"/>
            <p:cNvGrpSpPr/>
            <p:nvPr/>
          </p:nvGrpSpPr>
          <p:grpSpPr>
            <a:xfrm>
              <a:off x="6242020" y="5081250"/>
              <a:ext cx="433144" cy="331053"/>
              <a:chOff x="5516563" y="84138"/>
              <a:chExt cx="1414463" cy="1081087"/>
            </a:xfrm>
            <a:solidFill>
              <a:schemeClr val="bg1"/>
            </a:solidFill>
          </p:grpSpPr>
          <p:sp>
            <p:nvSpPr>
              <p:cNvPr id="1048635" name="Freeform 13"/>
              <p:cNvSpPr>
                <a:spLocks noEditPoints="1"/>
              </p:cNvSpPr>
              <p:nvPr/>
            </p:nvSpPr>
            <p:spPr bwMode="auto">
              <a:xfrm>
                <a:off x="5688013" y="249238"/>
                <a:ext cx="896938" cy="698500"/>
              </a:xfrm>
              <a:custGeom>
                <a:avLst/>
                <a:gdLst>
                  <a:gd name="T0" fmla="*/ 214 w 239"/>
                  <a:gd name="T1" fmla="*/ 9 h 186"/>
                  <a:gd name="T2" fmla="*/ 120 w 239"/>
                  <a:gd name="T3" fmla="*/ 0 h 186"/>
                  <a:gd name="T4" fmla="*/ 26 w 239"/>
                  <a:gd name="T5" fmla="*/ 9 h 186"/>
                  <a:gd name="T6" fmla="*/ 17 w 239"/>
                  <a:gd name="T7" fmla="*/ 17 h 186"/>
                  <a:gd name="T8" fmla="*/ 17 w 239"/>
                  <a:gd name="T9" fmla="*/ 169 h 186"/>
                  <a:gd name="T10" fmla="*/ 26 w 239"/>
                  <a:gd name="T11" fmla="*/ 177 h 186"/>
                  <a:gd name="T12" fmla="*/ 120 w 239"/>
                  <a:gd name="T13" fmla="*/ 186 h 186"/>
                  <a:gd name="T14" fmla="*/ 214 w 239"/>
                  <a:gd name="T15" fmla="*/ 177 h 186"/>
                  <a:gd name="T16" fmla="*/ 222 w 239"/>
                  <a:gd name="T17" fmla="*/ 169 h 186"/>
                  <a:gd name="T18" fmla="*/ 222 w 239"/>
                  <a:gd name="T19" fmla="*/ 17 h 186"/>
                  <a:gd name="T20" fmla="*/ 214 w 239"/>
                  <a:gd name="T21" fmla="*/ 9 h 186"/>
                  <a:gd name="T22" fmla="*/ 211 w 239"/>
                  <a:gd name="T23" fmla="*/ 165 h 186"/>
                  <a:gd name="T24" fmla="*/ 28 w 239"/>
                  <a:gd name="T25" fmla="*/ 165 h 186"/>
                  <a:gd name="T26" fmla="*/ 28 w 239"/>
                  <a:gd name="T27" fmla="*/ 21 h 186"/>
                  <a:gd name="T28" fmla="*/ 211 w 239"/>
                  <a:gd name="T29" fmla="*/ 21 h 186"/>
                  <a:gd name="T30" fmla="*/ 211 w 239"/>
                  <a:gd name="T31" fmla="*/ 16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9" h="186">
                    <a:moveTo>
                      <a:pt x="214" y="9"/>
                    </a:moveTo>
                    <a:cubicBezTo>
                      <a:pt x="182" y="3"/>
                      <a:pt x="151" y="0"/>
                      <a:pt x="120" y="0"/>
                    </a:cubicBezTo>
                    <a:cubicBezTo>
                      <a:pt x="88" y="0"/>
                      <a:pt x="57" y="3"/>
                      <a:pt x="26" y="9"/>
                    </a:cubicBezTo>
                    <a:cubicBezTo>
                      <a:pt x="22" y="10"/>
                      <a:pt x="18" y="13"/>
                      <a:pt x="17" y="17"/>
                    </a:cubicBezTo>
                    <a:cubicBezTo>
                      <a:pt x="0" y="67"/>
                      <a:pt x="0" y="118"/>
                      <a:pt x="17" y="169"/>
                    </a:cubicBezTo>
                    <a:cubicBezTo>
                      <a:pt x="18" y="173"/>
                      <a:pt x="22" y="176"/>
                      <a:pt x="26" y="177"/>
                    </a:cubicBezTo>
                    <a:cubicBezTo>
                      <a:pt x="57" y="183"/>
                      <a:pt x="88" y="186"/>
                      <a:pt x="120" y="186"/>
                    </a:cubicBezTo>
                    <a:cubicBezTo>
                      <a:pt x="151" y="186"/>
                      <a:pt x="182" y="183"/>
                      <a:pt x="214" y="177"/>
                    </a:cubicBezTo>
                    <a:cubicBezTo>
                      <a:pt x="218" y="176"/>
                      <a:pt x="221" y="173"/>
                      <a:pt x="222" y="169"/>
                    </a:cubicBezTo>
                    <a:cubicBezTo>
                      <a:pt x="239" y="118"/>
                      <a:pt x="239" y="67"/>
                      <a:pt x="222" y="17"/>
                    </a:cubicBezTo>
                    <a:cubicBezTo>
                      <a:pt x="221" y="13"/>
                      <a:pt x="218" y="10"/>
                      <a:pt x="214" y="9"/>
                    </a:cubicBezTo>
                    <a:close/>
                    <a:moveTo>
                      <a:pt x="211" y="165"/>
                    </a:moveTo>
                    <a:cubicBezTo>
                      <a:pt x="150" y="178"/>
                      <a:pt x="89" y="178"/>
                      <a:pt x="28" y="165"/>
                    </a:cubicBezTo>
                    <a:cubicBezTo>
                      <a:pt x="12" y="117"/>
                      <a:pt x="12" y="69"/>
                      <a:pt x="28" y="21"/>
                    </a:cubicBezTo>
                    <a:cubicBezTo>
                      <a:pt x="89" y="8"/>
                      <a:pt x="150" y="8"/>
                      <a:pt x="211" y="21"/>
                    </a:cubicBezTo>
                    <a:cubicBezTo>
                      <a:pt x="227" y="69"/>
                      <a:pt x="227" y="117"/>
                      <a:pt x="211" y="16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36" name="Freeform 14"/>
              <p:cNvSpPr>
                <a:spLocks noEditPoints="1"/>
              </p:cNvSpPr>
              <p:nvPr/>
            </p:nvSpPr>
            <p:spPr bwMode="auto">
              <a:xfrm>
                <a:off x="5516563" y="84138"/>
                <a:ext cx="1414463" cy="1081087"/>
              </a:xfrm>
              <a:custGeom>
                <a:avLst/>
                <a:gdLst>
                  <a:gd name="T0" fmla="*/ 359 w 377"/>
                  <a:gd name="T1" fmla="*/ 27 h 288"/>
                  <a:gd name="T2" fmla="*/ 340 w 377"/>
                  <a:gd name="T3" fmla="*/ 9 h 288"/>
                  <a:gd name="T4" fmla="*/ 189 w 377"/>
                  <a:gd name="T5" fmla="*/ 0 h 288"/>
                  <a:gd name="T6" fmla="*/ 37 w 377"/>
                  <a:gd name="T7" fmla="*/ 9 h 288"/>
                  <a:gd name="T8" fmla="*/ 18 w 377"/>
                  <a:gd name="T9" fmla="*/ 27 h 288"/>
                  <a:gd name="T10" fmla="*/ 18 w 377"/>
                  <a:gd name="T11" fmla="*/ 250 h 288"/>
                  <a:gd name="T12" fmla="*/ 37 w 377"/>
                  <a:gd name="T13" fmla="*/ 267 h 288"/>
                  <a:gd name="T14" fmla="*/ 110 w 377"/>
                  <a:gd name="T15" fmla="*/ 274 h 288"/>
                  <a:gd name="T16" fmla="*/ 108 w 377"/>
                  <a:gd name="T17" fmla="*/ 276 h 288"/>
                  <a:gd name="T18" fmla="*/ 189 w 377"/>
                  <a:gd name="T19" fmla="*/ 288 h 288"/>
                  <a:gd name="T20" fmla="*/ 269 w 377"/>
                  <a:gd name="T21" fmla="*/ 276 h 288"/>
                  <a:gd name="T22" fmla="*/ 267 w 377"/>
                  <a:gd name="T23" fmla="*/ 274 h 288"/>
                  <a:gd name="T24" fmla="*/ 340 w 377"/>
                  <a:gd name="T25" fmla="*/ 267 h 288"/>
                  <a:gd name="T26" fmla="*/ 359 w 377"/>
                  <a:gd name="T27" fmla="*/ 250 h 288"/>
                  <a:gd name="T28" fmla="*/ 359 w 377"/>
                  <a:gd name="T29" fmla="*/ 27 h 288"/>
                  <a:gd name="T30" fmla="*/ 337 w 377"/>
                  <a:gd name="T31" fmla="*/ 244 h 288"/>
                  <a:gd name="T32" fmla="*/ 40 w 377"/>
                  <a:gd name="T33" fmla="*/ 244 h 288"/>
                  <a:gd name="T34" fmla="*/ 40 w 377"/>
                  <a:gd name="T35" fmla="*/ 32 h 288"/>
                  <a:gd name="T36" fmla="*/ 337 w 377"/>
                  <a:gd name="T37" fmla="*/ 32 h 288"/>
                  <a:gd name="T38" fmla="*/ 337 w 377"/>
                  <a:gd name="T39" fmla="*/ 244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8">
                    <a:moveTo>
                      <a:pt x="359" y="27"/>
                    </a:moveTo>
                    <a:cubicBezTo>
                      <a:pt x="357" y="17"/>
                      <a:pt x="349" y="10"/>
                      <a:pt x="340" y="9"/>
                    </a:cubicBezTo>
                    <a:cubicBezTo>
                      <a:pt x="290" y="3"/>
                      <a:pt x="239" y="0"/>
                      <a:pt x="189" y="0"/>
                    </a:cubicBezTo>
                    <a:cubicBezTo>
                      <a:pt x="138" y="0"/>
                      <a:pt x="87" y="3"/>
                      <a:pt x="37" y="9"/>
                    </a:cubicBezTo>
                    <a:cubicBezTo>
                      <a:pt x="28" y="10"/>
                      <a:pt x="20" y="17"/>
                      <a:pt x="18" y="27"/>
                    </a:cubicBezTo>
                    <a:cubicBezTo>
                      <a:pt x="0" y="101"/>
                      <a:pt x="0" y="176"/>
                      <a:pt x="18" y="250"/>
                    </a:cubicBezTo>
                    <a:cubicBezTo>
                      <a:pt x="20" y="259"/>
                      <a:pt x="28" y="266"/>
                      <a:pt x="37" y="267"/>
                    </a:cubicBezTo>
                    <a:cubicBezTo>
                      <a:pt x="61" y="270"/>
                      <a:pt x="86" y="272"/>
                      <a:pt x="110" y="274"/>
                    </a:cubicBezTo>
                    <a:cubicBezTo>
                      <a:pt x="109" y="275"/>
                      <a:pt x="108" y="275"/>
                      <a:pt x="108" y="276"/>
                    </a:cubicBezTo>
                    <a:cubicBezTo>
                      <a:pt x="108" y="283"/>
                      <a:pt x="144" y="288"/>
                      <a:pt x="189" y="288"/>
                    </a:cubicBezTo>
                    <a:cubicBezTo>
                      <a:pt x="233" y="288"/>
                      <a:pt x="269" y="283"/>
                      <a:pt x="269" y="276"/>
                    </a:cubicBezTo>
                    <a:cubicBezTo>
                      <a:pt x="269" y="275"/>
                      <a:pt x="268" y="275"/>
                      <a:pt x="267" y="274"/>
                    </a:cubicBezTo>
                    <a:cubicBezTo>
                      <a:pt x="291" y="272"/>
                      <a:pt x="316" y="270"/>
                      <a:pt x="340" y="267"/>
                    </a:cubicBezTo>
                    <a:cubicBezTo>
                      <a:pt x="349" y="266"/>
                      <a:pt x="357" y="259"/>
                      <a:pt x="359" y="250"/>
                    </a:cubicBezTo>
                    <a:cubicBezTo>
                      <a:pt x="377" y="176"/>
                      <a:pt x="377" y="101"/>
                      <a:pt x="359" y="27"/>
                    </a:cubicBezTo>
                    <a:close/>
                    <a:moveTo>
                      <a:pt x="337" y="244"/>
                    </a:moveTo>
                    <a:cubicBezTo>
                      <a:pt x="238" y="256"/>
                      <a:pt x="139" y="256"/>
                      <a:pt x="40" y="244"/>
                    </a:cubicBezTo>
                    <a:cubicBezTo>
                      <a:pt x="23" y="174"/>
                      <a:pt x="23" y="103"/>
                      <a:pt x="40" y="32"/>
                    </a:cubicBezTo>
                    <a:cubicBezTo>
                      <a:pt x="139" y="20"/>
                      <a:pt x="238" y="20"/>
                      <a:pt x="337" y="32"/>
                    </a:cubicBezTo>
                    <a:cubicBezTo>
                      <a:pt x="354" y="103"/>
                      <a:pt x="354" y="174"/>
                      <a:pt x="337" y="2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37" name="Freeform 15"/>
              <p:cNvSpPr>
                <a:spLocks noEditPoints="1"/>
              </p:cNvSpPr>
              <p:nvPr/>
            </p:nvSpPr>
            <p:spPr bwMode="auto">
              <a:xfrm>
                <a:off x="6611938" y="301625"/>
                <a:ext cx="131763" cy="128587"/>
              </a:xfrm>
              <a:custGeom>
                <a:avLst/>
                <a:gdLst>
                  <a:gd name="T0" fmla="*/ 17 w 35"/>
                  <a:gd name="T1" fmla="*/ 34 h 34"/>
                  <a:gd name="T2" fmla="*/ 35 w 35"/>
                  <a:gd name="T3" fmla="*/ 17 h 34"/>
                  <a:gd name="T4" fmla="*/ 17 w 35"/>
                  <a:gd name="T5" fmla="*/ 0 h 34"/>
                  <a:gd name="T6" fmla="*/ 0 w 35"/>
                  <a:gd name="T7" fmla="*/ 17 h 34"/>
                  <a:gd name="T8" fmla="*/ 17 w 35"/>
                  <a:gd name="T9" fmla="*/ 34 h 34"/>
                  <a:gd name="T10" fmla="*/ 17 w 35"/>
                  <a:gd name="T11" fmla="*/ 11 h 34"/>
                  <a:gd name="T12" fmla="*/ 23 w 35"/>
                  <a:gd name="T13" fmla="*/ 17 h 34"/>
                  <a:gd name="T14" fmla="*/ 17 w 35"/>
                  <a:gd name="T15" fmla="*/ 23 h 34"/>
                  <a:gd name="T16" fmla="*/ 12 w 35"/>
                  <a:gd name="T17" fmla="*/ 17 h 34"/>
                  <a:gd name="T18" fmla="*/ 17 w 35"/>
                  <a:gd name="T19" fmla="*/ 1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" h="34">
                    <a:moveTo>
                      <a:pt x="17" y="34"/>
                    </a:moveTo>
                    <a:cubicBezTo>
                      <a:pt x="27" y="34"/>
                      <a:pt x="35" y="26"/>
                      <a:pt x="35" y="17"/>
                    </a:cubicBezTo>
                    <a:cubicBezTo>
                      <a:pt x="35" y="7"/>
                      <a:pt x="27" y="0"/>
                      <a:pt x="17" y="0"/>
                    </a:cubicBezTo>
                    <a:cubicBezTo>
                      <a:pt x="8" y="0"/>
                      <a:pt x="0" y="7"/>
                      <a:pt x="0" y="17"/>
                    </a:cubicBezTo>
                    <a:cubicBezTo>
                      <a:pt x="0" y="26"/>
                      <a:pt x="8" y="34"/>
                      <a:pt x="17" y="34"/>
                    </a:cubicBezTo>
                    <a:close/>
                    <a:moveTo>
                      <a:pt x="17" y="11"/>
                    </a:moveTo>
                    <a:cubicBezTo>
                      <a:pt x="21" y="11"/>
                      <a:pt x="23" y="14"/>
                      <a:pt x="23" y="17"/>
                    </a:cubicBezTo>
                    <a:cubicBezTo>
                      <a:pt x="23" y="20"/>
                      <a:pt x="21" y="23"/>
                      <a:pt x="17" y="23"/>
                    </a:cubicBezTo>
                    <a:cubicBezTo>
                      <a:pt x="14" y="23"/>
                      <a:pt x="12" y="20"/>
                      <a:pt x="12" y="17"/>
                    </a:cubicBezTo>
                    <a:cubicBezTo>
                      <a:pt x="12" y="14"/>
                      <a:pt x="14" y="11"/>
                      <a:pt x="17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38" name="Freeform 16"/>
              <p:cNvSpPr/>
              <p:nvPr/>
            </p:nvSpPr>
            <p:spPr bwMode="auto">
              <a:xfrm>
                <a:off x="6570663" y="860425"/>
                <a:ext cx="173038" cy="46037"/>
              </a:xfrm>
              <a:custGeom>
                <a:avLst/>
                <a:gdLst>
                  <a:gd name="T0" fmla="*/ 40 w 46"/>
                  <a:gd name="T1" fmla="*/ 0 h 12"/>
                  <a:gd name="T2" fmla="*/ 5 w 46"/>
                  <a:gd name="T3" fmla="*/ 0 h 12"/>
                  <a:gd name="T4" fmla="*/ 0 w 46"/>
                  <a:gd name="T5" fmla="*/ 6 h 12"/>
                  <a:gd name="T6" fmla="*/ 5 w 46"/>
                  <a:gd name="T7" fmla="*/ 12 h 12"/>
                  <a:gd name="T8" fmla="*/ 40 w 46"/>
                  <a:gd name="T9" fmla="*/ 12 h 12"/>
                  <a:gd name="T10" fmla="*/ 46 w 46"/>
                  <a:gd name="T11" fmla="*/ 6 h 12"/>
                  <a:gd name="T12" fmla="*/ 40 w 4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2">
                    <a:moveTo>
                      <a:pt x="4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2"/>
                      <a:pt x="5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3" y="12"/>
                      <a:pt x="46" y="9"/>
                      <a:pt x="46" y="6"/>
                    </a:cubicBezTo>
                    <a:cubicBezTo>
                      <a:pt x="46" y="3"/>
                      <a:pt x="43" y="0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39" name="Freeform 17"/>
              <p:cNvSpPr/>
              <p:nvPr/>
            </p:nvSpPr>
            <p:spPr bwMode="auto">
              <a:xfrm>
                <a:off x="6611938" y="733425"/>
                <a:ext cx="173038" cy="41275"/>
              </a:xfrm>
              <a:custGeom>
                <a:avLst/>
                <a:gdLst>
                  <a:gd name="T0" fmla="*/ 40 w 46"/>
                  <a:gd name="T1" fmla="*/ 0 h 11"/>
                  <a:gd name="T2" fmla="*/ 6 w 46"/>
                  <a:gd name="T3" fmla="*/ 0 h 11"/>
                  <a:gd name="T4" fmla="*/ 0 w 46"/>
                  <a:gd name="T5" fmla="*/ 5 h 11"/>
                  <a:gd name="T6" fmla="*/ 6 w 46"/>
                  <a:gd name="T7" fmla="*/ 11 h 11"/>
                  <a:gd name="T8" fmla="*/ 40 w 46"/>
                  <a:gd name="T9" fmla="*/ 11 h 11"/>
                  <a:gd name="T10" fmla="*/ 46 w 46"/>
                  <a:gd name="T11" fmla="*/ 5 h 11"/>
                  <a:gd name="T12" fmla="*/ 40 w 46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1">
                    <a:moveTo>
                      <a:pt x="4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4" y="11"/>
                      <a:pt x="46" y="9"/>
                      <a:pt x="46" y="5"/>
                    </a:cubicBezTo>
                    <a:cubicBezTo>
                      <a:pt x="46" y="2"/>
                      <a:pt x="44" y="0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40" name="Freeform 18"/>
              <p:cNvSpPr/>
              <p:nvPr/>
            </p:nvSpPr>
            <p:spPr bwMode="auto">
              <a:xfrm>
                <a:off x="6611938" y="601663"/>
                <a:ext cx="173038" cy="46037"/>
              </a:xfrm>
              <a:custGeom>
                <a:avLst/>
                <a:gdLst>
                  <a:gd name="T0" fmla="*/ 40 w 46"/>
                  <a:gd name="T1" fmla="*/ 0 h 12"/>
                  <a:gd name="T2" fmla="*/ 6 w 46"/>
                  <a:gd name="T3" fmla="*/ 0 h 12"/>
                  <a:gd name="T4" fmla="*/ 0 w 46"/>
                  <a:gd name="T5" fmla="*/ 6 h 12"/>
                  <a:gd name="T6" fmla="*/ 6 w 46"/>
                  <a:gd name="T7" fmla="*/ 12 h 12"/>
                  <a:gd name="T8" fmla="*/ 40 w 46"/>
                  <a:gd name="T9" fmla="*/ 12 h 12"/>
                  <a:gd name="T10" fmla="*/ 46 w 46"/>
                  <a:gd name="T11" fmla="*/ 6 h 12"/>
                  <a:gd name="T12" fmla="*/ 40 w 4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2">
                    <a:moveTo>
                      <a:pt x="4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4" y="12"/>
                      <a:pt x="46" y="9"/>
                      <a:pt x="46" y="6"/>
                    </a:cubicBezTo>
                    <a:cubicBezTo>
                      <a:pt x="46" y="3"/>
                      <a:pt x="44" y="0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41" name="Freeform 19"/>
              <p:cNvSpPr/>
              <p:nvPr/>
            </p:nvSpPr>
            <p:spPr bwMode="auto">
              <a:xfrm>
                <a:off x="5880100" y="422275"/>
                <a:ext cx="258763" cy="179387"/>
              </a:xfrm>
              <a:custGeom>
                <a:avLst/>
                <a:gdLst>
                  <a:gd name="T0" fmla="*/ 63 w 69"/>
                  <a:gd name="T1" fmla="*/ 0 h 48"/>
                  <a:gd name="T2" fmla="*/ 10 w 69"/>
                  <a:gd name="T3" fmla="*/ 4 h 48"/>
                  <a:gd name="T4" fmla="*/ 3 w 69"/>
                  <a:gd name="T5" fmla="*/ 10 h 48"/>
                  <a:gd name="T6" fmla="*/ 0 w 69"/>
                  <a:gd name="T7" fmla="*/ 42 h 48"/>
                  <a:gd name="T8" fmla="*/ 5 w 69"/>
                  <a:gd name="T9" fmla="*/ 48 h 48"/>
                  <a:gd name="T10" fmla="*/ 11 w 69"/>
                  <a:gd name="T11" fmla="*/ 42 h 48"/>
                  <a:gd name="T12" fmla="*/ 13 w 69"/>
                  <a:gd name="T13" fmla="*/ 21 h 48"/>
                  <a:gd name="T14" fmla="*/ 20 w 69"/>
                  <a:gd name="T15" fmla="*/ 14 h 48"/>
                  <a:gd name="T16" fmla="*/ 63 w 69"/>
                  <a:gd name="T17" fmla="*/ 11 h 48"/>
                  <a:gd name="T18" fmla="*/ 69 w 69"/>
                  <a:gd name="T19" fmla="*/ 5 h 48"/>
                  <a:gd name="T20" fmla="*/ 63 w 69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9" h="48">
                    <a:moveTo>
                      <a:pt x="63" y="0"/>
                    </a:moveTo>
                    <a:cubicBezTo>
                      <a:pt x="10" y="4"/>
                      <a:pt x="10" y="4"/>
                      <a:pt x="10" y="4"/>
                    </a:cubicBezTo>
                    <a:cubicBezTo>
                      <a:pt x="7" y="4"/>
                      <a:pt x="4" y="7"/>
                      <a:pt x="3" y="1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6"/>
                      <a:pt x="2" y="48"/>
                      <a:pt x="5" y="48"/>
                    </a:cubicBezTo>
                    <a:cubicBezTo>
                      <a:pt x="8" y="48"/>
                      <a:pt x="11" y="46"/>
                      <a:pt x="11" y="42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17"/>
                      <a:pt x="16" y="15"/>
                      <a:pt x="20" y="14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6" y="11"/>
                      <a:pt x="69" y="9"/>
                      <a:pt x="69" y="5"/>
                    </a:cubicBezTo>
                    <a:cubicBezTo>
                      <a:pt x="69" y="2"/>
                      <a:pt x="66" y="0"/>
                      <a:pt x="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4" name="Group 50"/>
            <p:cNvGrpSpPr/>
            <p:nvPr/>
          </p:nvGrpSpPr>
          <p:grpSpPr>
            <a:xfrm>
              <a:off x="7129720" y="3952052"/>
              <a:ext cx="448210" cy="385986"/>
              <a:chOff x="2727325" y="-39687"/>
              <a:chExt cx="1463675" cy="1260475"/>
            </a:xfrm>
            <a:solidFill>
              <a:schemeClr val="bg1"/>
            </a:solidFill>
          </p:grpSpPr>
          <p:sp>
            <p:nvSpPr>
              <p:cNvPr id="1048642" name="Freeform 20"/>
              <p:cNvSpPr>
                <a:spLocks noEditPoints="1"/>
              </p:cNvSpPr>
              <p:nvPr/>
            </p:nvSpPr>
            <p:spPr bwMode="auto">
              <a:xfrm>
                <a:off x="2727325" y="-39687"/>
                <a:ext cx="1463675" cy="1260475"/>
              </a:xfrm>
              <a:custGeom>
                <a:avLst/>
                <a:gdLst>
                  <a:gd name="T0" fmla="*/ 347 w 390"/>
                  <a:gd name="T1" fmla="*/ 42 h 336"/>
                  <a:gd name="T2" fmla="*/ 195 w 390"/>
                  <a:gd name="T3" fmla="*/ 38 h 336"/>
                  <a:gd name="T4" fmla="*/ 43 w 390"/>
                  <a:gd name="T5" fmla="*/ 42 h 336"/>
                  <a:gd name="T6" fmla="*/ 43 w 390"/>
                  <a:gd name="T7" fmla="*/ 196 h 336"/>
                  <a:gd name="T8" fmla="*/ 170 w 390"/>
                  <a:gd name="T9" fmla="*/ 322 h 336"/>
                  <a:gd name="T10" fmla="*/ 220 w 390"/>
                  <a:gd name="T11" fmla="*/ 322 h 336"/>
                  <a:gd name="T12" fmla="*/ 347 w 390"/>
                  <a:gd name="T13" fmla="*/ 196 h 336"/>
                  <a:gd name="T14" fmla="*/ 347 w 390"/>
                  <a:gd name="T15" fmla="*/ 42 h 336"/>
                  <a:gd name="T16" fmla="*/ 330 w 390"/>
                  <a:gd name="T17" fmla="*/ 180 h 336"/>
                  <a:gd name="T18" fmla="*/ 203 w 390"/>
                  <a:gd name="T19" fmla="*/ 306 h 336"/>
                  <a:gd name="T20" fmla="*/ 187 w 390"/>
                  <a:gd name="T21" fmla="*/ 306 h 336"/>
                  <a:gd name="T22" fmla="*/ 59 w 390"/>
                  <a:gd name="T23" fmla="*/ 180 h 336"/>
                  <a:gd name="T24" fmla="*/ 59 w 390"/>
                  <a:gd name="T25" fmla="*/ 58 h 336"/>
                  <a:gd name="T26" fmla="*/ 179 w 390"/>
                  <a:gd name="T27" fmla="*/ 55 h 336"/>
                  <a:gd name="T28" fmla="*/ 195 w 390"/>
                  <a:gd name="T29" fmla="*/ 70 h 336"/>
                  <a:gd name="T30" fmla="*/ 210 w 390"/>
                  <a:gd name="T31" fmla="*/ 55 h 336"/>
                  <a:gd name="T32" fmla="*/ 330 w 390"/>
                  <a:gd name="T33" fmla="*/ 58 h 336"/>
                  <a:gd name="T34" fmla="*/ 330 w 390"/>
                  <a:gd name="T35" fmla="*/ 18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90" h="336">
                    <a:moveTo>
                      <a:pt x="347" y="42"/>
                    </a:moveTo>
                    <a:cubicBezTo>
                      <a:pt x="305" y="0"/>
                      <a:pt x="238" y="0"/>
                      <a:pt x="195" y="38"/>
                    </a:cubicBezTo>
                    <a:cubicBezTo>
                      <a:pt x="152" y="0"/>
                      <a:pt x="85" y="0"/>
                      <a:pt x="43" y="42"/>
                    </a:cubicBezTo>
                    <a:cubicBezTo>
                      <a:pt x="0" y="84"/>
                      <a:pt x="0" y="154"/>
                      <a:pt x="43" y="196"/>
                    </a:cubicBezTo>
                    <a:cubicBezTo>
                      <a:pt x="55" y="208"/>
                      <a:pt x="170" y="322"/>
                      <a:pt x="170" y="322"/>
                    </a:cubicBezTo>
                    <a:cubicBezTo>
                      <a:pt x="184" y="336"/>
                      <a:pt x="206" y="336"/>
                      <a:pt x="220" y="322"/>
                    </a:cubicBezTo>
                    <a:cubicBezTo>
                      <a:pt x="220" y="322"/>
                      <a:pt x="345" y="198"/>
                      <a:pt x="347" y="196"/>
                    </a:cubicBezTo>
                    <a:cubicBezTo>
                      <a:pt x="390" y="154"/>
                      <a:pt x="390" y="84"/>
                      <a:pt x="347" y="42"/>
                    </a:cubicBezTo>
                    <a:close/>
                    <a:moveTo>
                      <a:pt x="330" y="180"/>
                    </a:moveTo>
                    <a:cubicBezTo>
                      <a:pt x="203" y="306"/>
                      <a:pt x="203" y="306"/>
                      <a:pt x="203" y="306"/>
                    </a:cubicBezTo>
                    <a:cubicBezTo>
                      <a:pt x="199" y="310"/>
                      <a:pt x="191" y="310"/>
                      <a:pt x="187" y="306"/>
                    </a:cubicBezTo>
                    <a:cubicBezTo>
                      <a:pt x="59" y="180"/>
                      <a:pt x="59" y="180"/>
                      <a:pt x="59" y="180"/>
                    </a:cubicBezTo>
                    <a:cubicBezTo>
                      <a:pt x="25" y="146"/>
                      <a:pt x="25" y="92"/>
                      <a:pt x="59" y="58"/>
                    </a:cubicBezTo>
                    <a:cubicBezTo>
                      <a:pt x="92" y="26"/>
                      <a:pt x="145" y="25"/>
                      <a:pt x="179" y="55"/>
                    </a:cubicBezTo>
                    <a:cubicBezTo>
                      <a:pt x="195" y="70"/>
                      <a:pt x="195" y="70"/>
                      <a:pt x="195" y="70"/>
                    </a:cubicBezTo>
                    <a:cubicBezTo>
                      <a:pt x="210" y="55"/>
                      <a:pt x="210" y="55"/>
                      <a:pt x="210" y="55"/>
                    </a:cubicBezTo>
                    <a:cubicBezTo>
                      <a:pt x="245" y="25"/>
                      <a:pt x="298" y="26"/>
                      <a:pt x="330" y="58"/>
                    </a:cubicBezTo>
                    <a:cubicBezTo>
                      <a:pt x="364" y="92"/>
                      <a:pt x="364" y="146"/>
                      <a:pt x="330" y="18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43" name="Freeform 21"/>
              <p:cNvSpPr/>
              <p:nvPr/>
            </p:nvSpPr>
            <p:spPr bwMode="auto">
              <a:xfrm>
                <a:off x="2982913" y="215900"/>
                <a:ext cx="206375" cy="201812"/>
              </a:xfrm>
              <a:custGeom>
                <a:avLst/>
                <a:gdLst>
                  <a:gd name="T0" fmla="*/ 49 w 55"/>
                  <a:gd name="T1" fmla="*/ 0 h 54"/>
                  <a:gd name="T2" fmla="*/ 49 w 55"/>
                  <a:gd name="T3" fmla="*/ 0 h 54"/>
                  <a:gd name="T4" fmla="*/ 0 w 55"/>
                  <a:gd name="T5" fmla="*/ 48 h 54"/>
                  <a:gd name="T6" fmla="*/ 0 w 55"/>
                  <a:gd name="T7" fmla="*/ 48 h 54"/>
                  <a:gd name="T8" fmla="*/ 6 w 55"/>
                  <a:gd name="T9" fmla="*/ 54 h 54"/>
                  <a:gd name="T10" fmla="*/ 12 w 55"/>
                  <a:gd name="T11" fmla="*/ 48 h 54"/>
                  <a:gd name="T12" fmla="*/ 12 w 55"/>
                  <a:gd name="T13" fmla="*/ 48 h 54"/>
                  <a:gd name="T14" fmla="*/ 49 w 55"/>
                  <a:gd name="T15" fmla="*/ 11 h 54"/>
                  <a:gd name="T16" fmla="*/ 49 w 55"/>
                  <a:gd name="T17" fmla="*/ 11 h 54"/>
                  <a:gd name="T18" fmla="*/ 55 w 55"/>
                  <a:gd name="T19" fmla="*/ 5 h 54"/>
                  <a:gd name="T20" fmla="*/ 49 w 55"/>
                  <a:gd name="T2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54">
                    <a:moveTo>
                      <a:pt x="49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2"/>
                      <a:pt x="3" y="54"/>
                      <a:pt x="6" y="54"/>
                    </a:cubicBezTo>
                    <a:cubicBezTo>
                      <a:pt x="9" y="54"/>
                      <a:pt x="12" y="52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28"/>
                      <a:pt x="29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52" y="11"/>
                      <a:pt x="55" y="8"/>
                      <a:pt x="55" y="5"/>
                    </a:cubicBezTo>
                    <a:cubicBezTo>
                      <a:pt x="55" y="2"/>
                      <a:pt x="52" y="0"/>
                      <a:pt x="4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48644" name="Freeform 13"/>
            <p:cNvSpPr>
              <a:spLocks noChangeAspect="1" noEditPoints="1"/>
            </p:cNvSpPr>
            <p:nvPr/>
          </p:nvSpPr>
          <p:spPr bwMode="auto">
            <a:xfrm>
              <a:off x="6079787" y="2757574"/>
              <a:ext cx="424142" cy="413042"/>
            </a:xfrm>
            <a:custGeom>
              <a:avLst/>
              <a:gdLst>
                <a:gd name="T0" fmla="*/ 161 w 226"/>
                <a:gd name="T1" fmla="*/ 0 h 220"/>
                <a:gd name="T2" fmla="*/ 96 w 226"/>
                <a:gd name="T3" fmla="*/ 47 h 220"/>
                <a:gd name="T4" fmla="*/ 95 w 226"/>
                <a:gd name="T5" fmla="*/ 47 h 220"/>
                <a:gd name="T6" fmla="*/ 24 w 226"/>
                <a:gd name="T7" fmla="*/ 119 h 220"/>
                <a:gd name="T8" fmla="*/ 1 w 226"/>
                <a:gd name="T9" fmla="*/ 189 h 220"/>
                <a:gd name="T10" fmla="*/ 24 w 226"/>
                <a:gd name="T11" fmla="*/ 220 h 220"/>
                <a:gd name="T12" fmla="*/ 90 w 226"/>
                <a:gd name="T13" fmla="*/ 203 h 220"/>
                <a:gd name="T14" fmla="*/ 207 w 226"/>
                <a:gd name="T15" fmla="*/ 91 h 220"/>
                <a:gd name="T16" fmla="*/ 110 w 226"/>
                <a:gd name="T17" fmla="*/ 164 h 220"/>
                <a:gd name="T18" fmla="*/ 170 w 226"/>
                <a:gd name="T19" fmla="*/ 81 h 220"/>
                <a:gd name="T20" fmla="*/ 163 w 226"/>
                <a:gd name="T21" fmla="*/ 115 h 220"/>
                <a:gd name="T22" fmla="*/ 110 w 226"/>
                <a:gd name="T23" fmla="*/ 169 h 220"/>
                <a:gd name="T24" fmla="*/ 102 w 226"/>
                <a:gd name="T25" fmla="*/ 139 h 220"/>
                <a:gd name="T26" fmla="*/ 79 w 226"/>
                <a:gd name="T27" fmla="*/ 117 h 220"/>
                <a:gd name="T28" fmla="*/ 159 w 226"/>
                <a:gd name="T29" fmla="*/ 61 h 220"/>
                <a:gd name="T30" fmla="*/ 102 w 226"/>
                <a:gd name="T31" fmla="*/ 139 h 220"/>
                <a:gd name="T32" fmla="*/ 52 w 226"/>
                <a:gd name="T33" fmla="*/ 110 h 220"/>
                <a:gd name="T34" fmla="*/ 137 w 226"/>
                <a:gd name="T35" fmla="*/ 49 h 220"/>
                <a:gd name="T36" fmla="*/ 29 w 226"/>
                <a:gd name="T37" fmla="*/ 205 h 220"/>
                <a:gd name="T38" fmla="*/ 14 w 226"/>
                <a:gd name="T39" fmla="*/ 196 h 220"/>
                <a:gd name="T40" fmla="*/ 22 w 226"/>
                <a:gd name="T41" fmla="*/ 166 h 220"/>
                <a:gd name="T42" fmla="*/ 54 w 226"/>
                <a:gd name="T43" fmla="*/ 199 h 220"/>
                <a:gd name="T44" fmla="*/ 61 w 226"/>
                <a:gd name="T45" fmla="*/ 197 h 220"/>
                <a:gd name="T46" fmla="*/ 24 w 226"/>
                <a:gd name="T47" fmla="*/ 159 h 220"/>
                <a:gd name="T48" fmla="*/ 33 w 226"/>
                <a:gd name="T49" fmla="*/ 129 h 220"/>
                <a:gd name="T50" fmla="*/ 89 w 226"/>
                <a:gd name="T51" fmla="*/ 189 h 220"/>
                <a:gd name="T52" fmla="*/ 61 w 226"/>
                <a:gd name="T53" fmla="*/ 197 h 220"/>
                <a:gd name="T54" fmla="*/ 186 w 226"/>
                <a:gd name="T55" fmla="*/ 93 h 220"/>
                <a:gd name="T56" fmla="*/ 168 w 226"/>
                <a:gd name="T57" fmla="*/ 52 h 220"/>
                <a:gd name="T58" fmla="*/ 139 w 226"/>
                <a:gd name="T59" fmla="*/ 23 h 220"/>
                <a:gd name="T60" fmla="*/ 192 w 226"/>
                <a:gd name="T61" fmla="*/ 27 h 220"/>
                <a:gd name="T62" fmla="*/ 197 w 226"/>
                <a:gd name="T63" fmla="*/ 81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6" h="220">
                  <a:moveTo>
                    <a:pt x="202" y="18"/>
                  </a:moveTo>
                  <a:cubicBezTo>
                    <a:pt x="191" y="6"/>
                    <a:pt x="176" y="0"/>
                    <a:pt x="161" y="0"/>
                  </a:cubicBezTo>
                  <a:cubicBezTo>
                    <a:pt x="149" y="0"/>
                    <a:pt x="137" y="5"/>
                    <a:pt x="129" y="13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6" y="47"/>
                    <a:pt x="95" y="47"/>
                    <a:pt x="95" y="47"/>
                  </a:cubicBezTo>
                  <a:cubicBezTo>
                    <a:pt x="95" y="47"/>
                    <a:pt x="95" y="47"/>
                    <a:pt x="95" y="47"/>
                  </a:cubicBezTo>
                  <a:cubicBezTo>
                    <a:pt x="95" y="47"/>
                    <a:pt x="95" y="47"/>
                    <a:pt x="95" y="47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1" y="122"/>
                    <a:pt x="19" y="126"/>
                    <a:pt x="17" y="130"/>
                  </a:cubicBezTo>
                  <a:cubicBezTo>
                    <a:pt x="1" y="189"/>
                    <a:pt x="1" y="189"/>
                    <a:pt x="1" y="189"/>
                  </a:cubicBezTo>
                  <a:cubicBezTo>
                    <a:pt x="1" y="189"/>
                    <a:pt x="0" y="194"/>
                    <a:pt x="0" y="196"/>
                  </a:cubicBezTo>
                  <a:cubicBezTo>
                    <a:pt x="0" y="209"/>
                    <a:pt x="11" y="220"/>
                    <a:pt x="24" y="220"/>
                  </a:cubicBezTo>
                  <a:cubicBezTo>
                    <a:pt x="27" y="220"/>
                    <a:pt x="32" y="219"/>
                    <a:pt x="32" y="219"/>
                  </a:cubicBezTo>
                  <a:cubicBezTo>
                    <a:pt x="90" y="203"/>
                    <a:pt x="90" y="203"/>
                    <a:pt x="90" y="203"/>
                  </a:cubicBezTo>
                  <a:cubicBezTo>
                    <a:pt x="95" y="202"/>
                    <a:pt x="99" y="200"/>
                    <a:pt x="102" y="196"/>
                  </a:cubicBezTo>
                  <a:cubicBezTo>
                    <a:pt x="207" y="91"/>
                    <a:pt x="207" y="91"/>
                    <a:pt x="207" y="91"/>
                  </a:cubicBezTo>
                  <a:cubicBezTo>
                    <a:pt x="226" y="72"/>
                    <a:pt x="224" y="40"/>
                    <a:pt x="202" y="18"/>
                  </a:cubicBezTo>
                  <a:close/>
                  <a:moveTo>
                    <a:pt x="110" y="164"/>
                  </a:moveTo>
                  <a:cubicBezTo>
                    <a:pt x="110" y="157"/>
                    <a:pt x="108" y="151"/>
                    <a:pt x="105" y="146"/>
                  </a:cubicBezTo>
                  <a:cubicBezTo>
                    <a:pt x="170" y="81"/>
                    <a:pt x="170" y="81"/>
                    <a:pt x="170" y="81"/>
                  </a:cubicBezTo>
                  <a:cubicBezTo>
                    <a:pt x="174" y="93"/>
                    <a:pt x="172" y="106"/>
                    <a:pt x="163" y="115"/>
                  </a:cubicBezTo>
                  <a:cubicBezTo>
                    <a:pt x="163" y="115"/>
                    <a:pt x="163" y="115"/>
                    <a:pt x="163" y="115"/>
                  </a:cubicBezTo>
                  <a:cubicBezTo>
                    <a:pt x="163" y="115"/>
                    <a:pt x="163" y="115"/>
                    <a:pt x="163" y="115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0" y="167"/>
                    <a:pt x="110" y="165"/>
                    <a:pt x="110" y="164"/>
                  </a:cubicBezTo>
                  <a:close/>
                  <a:moveTo>
                    <a:pt x="102" y="139"/>
                  </a:moveTo>
                  <a:cubicBezTo>
                    <a:pt x="99" y="135"/>
                    <a:pt x="96" y="131"/>
                    <a:pt x="93" y="127"/>
                  </a:cubicBezTo>
                  <a:cubicBezTo>
                    <a:pt x="88" y="123"/>
                    <a:pt x="84" y="120"/>
                    <a:pt x="79" y="117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149" y="54"/>
                    <a:pt x="154" y="57"/>
                    <a:pt x="159" y="61"/>
                  </a:cubicBezTo>
                  <a:cubicBezTo>
                    <a:pt x="162" y="65"/>
                    <a:pt x="165" y="69"/>
                    <a:pt x="167" y="74"/>
                  </a:cubicBezTo>
                  <a:lnTo>
                    <a:pt x="102" y="139"/>
                  </a:lnTo>
                  <a:close/>
                  <a:moveTo>
                    <a:pt x="72" y="114"/>
                  </a:moveTo>
                  <a:cubicBezTo>
                    <a:pt x="66" y="111"/>
                    <a:pt x="59" y="110"/>
                    <a:pt x="52" y="110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13" y="48"/>
                    <a:pt x="125" y="46"/>
                    <a:pt x="137" y="49"/>
                  </a:cubicBezTo>
                  <a:lnTo>
                    <a:pt x="72" y="114"/>
                  </a:lnTo>
                  <a:close/>
                  <a:moveTo>
                    <a:pt x="29" y="205"/>
                  </a:moveTo>
                  <a:cubicBezTo>
                    <a:pt x="28" y="206"/>
                    <a:pt x="26" y="206"/>
                    <a:pt x="24" y="206"/>
                  </a:cubicBezTo>
                  <a:cubicBezTo>
                    <a:pt x="18" y="206"/>
                    <a:pt x="14" y="202"/>
                    <a:pt x="14" y="196"/>
                  </a:cubicBezTo>
                  <a:cubicBezTo>
                    <a:pt x="14" y="195"/>
                    <a:pt x="14" y="193"/>
                    <a:pt x="14" y="192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30" y="166"/>
                    <a:pt x="38" y="169"/>
                    <a:pt x="45" y="175"/>
                  </a:cubicBezTo>
                  <a:cubicBezTo>
                    <a:pt x="51" y="182"/>
                    <a:pt x="55" y="191"/>
                    <a:pt x="54" y="199"/>
                  </a:cubicBezTo>
                  <a:lnTo>
                    <a:pt x="29" y="205"/>
                  </a:lnTo>
                  <a:close/>
                  <a:moveTo>
                    <a:pt x="61" y="197"/>
                  </a:moveTo>
                  <a:cubicBezTo>
                    <a:pt x="61" y="188"/>
                    <a:pt x="57" y="178"/>
                    <a:pt x="50" y="170"/>
                  </a:cubicBezTo>
                  <a:cubicBezTo>
                    <a:pt x="42" y="163"/>
                    <a:pt x="33" y="159"/>
                    <a:pt x="24" y="159"/>
                  </a:cubicBezTo>
                  <a:cubicBezTo>
                    <a:pt x="30" y="134"/>
                    <a:pt x="30" y="134"/>
                    <a:pt x="30" y="134"/>
                  </a:cubicBezTo>
                  <a:cubicBezTo>
                    <a:pt x="31" y="132"/>
                    <a:pt x="32" y="131"/>
                    <a:pt x="33" y="129"/>
                  </a:cubicBezTo>
                  <a:cubicBezTo>
                    <a:pt x="47" y="119"/>
                    <a:pt x="68" y="122"/>
                    <a:pt x="83" y="137"/>
                  </a:cubicBezTo>
                  <a:cubicBezTo>
                    <a:pt x="98" y="153"/>
                    <a:pt x="101" y="175"/>
                    <a:pt x="89" y="189"/>
                  </a:cubicBezTo>
                  <a:cubicBezTo>
                    <a:pt x="88" y="190"/>
                    <a:pt x="87" y="190"/>
                    <a:pt x="86" y="190"/>
                  </a:cubicBezTo>
                  <a:lnTo>
                    <a:pt x="61" y="197"/>
                  </a:lnTo>
                  <a:close/>
                  <a:moveTo>
                    <a:pt x="197" y="81"/>
                  </a:moveTo>
                  <a:cubicBezTo>
                    <a:pt x="186" y="93"/>
                    <a:pt x="186" y="93"/>
                    <a:pt x="186" y="93"/>
                  </a:cubicBezTo>
                  <a:cubicBezTo>
                    <a:pt x="186" y="91"/>
                    <a:pt x="186" y="90"/>
                    <a:pt x="186" y="88"/>
                  </a:cubicBezTo>
                  <a:cubicBezTo>
                    <a:pt x="185" y="75"/>
                    <a:pt x="178" y="62"/>
                    <a:pt x="168" y="52"/>
                  </a:cubicBezTo>
                  <a:cubicBezTo>
                    <a:pt x="157" y="41"/>
                    <a:pt x="142" y="34"/>
                    <a:pt x="127" y="34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45" y="17"/>
                    <a:pt x="153" y="14"/>
                    <a:pt x="161" y="14"/>
                  </a:cubicBezTo>
                  <a:cubicBezTo>
                    <a:pt x="172" y="14"/>
                    <a:pt x="184" y="19"/>
                    <a:pt x="192" y="27"/>
                  </a:cubicBezTo>
                  <a:cubicBezTo>
                    <a:pt x="201" y="36"/>
                    <a:pt x="205" y="46"/>
                    <a:pt x="206" y="56"/>
                  </a:cubicBezTo>
                  <a:cubicBezTo>
                    <a:pt x="207" y="66"/>
                    <a:pt x="204" y="75"/>
                    <a:pt x="197" y="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48645" name="文本框 46"/>
          <p:cNvSpPr txBox="1"/>
          <p:nvPr/>
        </p:nvSpPr>
        <p:spPr>
          <a:xfrm>
            <a:off x="5767240" y="1802045"/>
            <a:ext cx="49515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常规设备的使用</a:t>
            </a:r>
          </a:p>
        </p:txBody>
      </p:sp>
      <p:sp>
        <p:nvSpPr>
          <p:cNvPr id="1048646" name="文本框 47"/>
          <p:cNvSpPr txBox="1"/>
          <p:nvPr/>
        </p:nvSpPr>
        <p:spPr>
          <a:xfrm>
            <a:off x="6849745" y="2999105"/>
            <a:ext cx="39344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互动设备的使用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</p:txBody>
      </p:sp>
      <p:sp>
        <p:nvSpPr>
          <p:cNvPr id="1048647" name="矩形 48"/>
          <p:cNvSpPr/>
          <p:nvPr/>
        </p:nvSpPr>
        <p:spPr>
          <a:xfrm>
            <a:off x="5922004" y="4196571"/>
            <a:ext cx="42976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录制课程设备的使用</a:t>
            </a:r>
          </a:p>
        </p:txBody>
      </p:sp>
      <p:sp>
        <p:nvSpPr>
          <p:cNvPr id="1048648" name="椭圆 50"/>
          <p:cNvSpPr/>
          <p:nvPr/>
        </p:nvSpPr>
        <p:spPr>
          <a:xfrm>
            <a:off x="3362778" y="1412881"/>
            <a:ext cx="291446" cy="372172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49" name="椭圆 52"/>
          <p:cNvSpPr/>
          <p:nvPr/>
        </p:nvSpPr>
        <p:spPr>
          <a:xfrm>
            <a:off x="3249167" y="724176"/>
            <a:ext cx="476967" cy="5351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0" name="椭圆 56"/>
          <p:cNvSpPr/>
          <p:nvPr/>
        </p:nvSpPr>
        <p:spPr>
          <a:xfrm>
            <a:off x="1351280" y="3731076"/>
            <a:ext cx="402970" cy="4411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1" name="椭圆 57"/>
          <p:cNvSpPr/>
          <p:nvPr/>
        </p:nvSpPr>
        <p:spPr>
          <a:xfrm>
            <a:off x="3439420" y="4760385"/>
            <a:ext cx="338494" cy="44111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2" name="椭圆 58"/>
          <p:cNvSpPr/>
          <p:nvPr/>
        </p:nvSpPr>
        <p:spPr>
          <a:xfrm>
            <a:off x="1668066" y="2746168"/>
            <a:ext cx="399960" cy="46124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3" name="椭圆 59"/>
          <p:cNvSpPr/>
          <p:nvPr/>
        </p:nvSpPr>
        <p:spPr>
          <a:xfrm>
            <a:off x="2103262" y="3281156"/>
            <a:ext cx="162389" cy="27547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4" name="椭圆 60"/>
          <p:cNvSpPr/>
          <p:nvPr/>
        </p:nvSpPr>
        <p:spPr>
          <a:xfrm>
            <a:off x="2931327" y="5382380"/>
            <a:ext cx="230519" cy="29565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5" name="椭圆 62"/>
          <p:cNvSpPr/>
          <p:nvPr/>
        </p:nvSpPr>
        <p:spPr>
          <a:xfrm>
            <a:off x="3448408" y="5710505"/>
            <a:ext cx="399960" cy="46124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6" name="椭圆 64"/>
          <p:cNvSpPr/>
          <p:nvPr/>
        </p:nvSpPr>
        <p:spPr>
          <a:xfrm>
            <a:off x="3706985" y="3716028"/>
            <a:ext cx="162389" cy="27547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7" name="椭圆 65"/>
          <p:cNvSpPr/>
          <p:nvPr/>
        </p:nvSpPr>
        <p:spPr>
          <a:xfrm>
            <a:off x="1899421" y="4629818"/>
            <a:ext cx="168605" cy="2015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pic>
        <p:nvPicPr>
          <p:cNvPr id="2097166" name="Picture 2" descr="C:\Users\deng\Desktop\分组互动拓扑图\3s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805248" y="2713789"/>
            <a:ext cx="2357073" cy="1990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67" name="Picture 3" descr="C:\Users\deng\Desktop\分组互动拓扑图\2s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88194" y="2781134"/>
            <a:ext cx="2513309" cy="2119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68" name="Picture 4" descr="C:\Users\deng\Desktop\分组互动拓扑图\1s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9008802" y="2707440"/>
            <a:ext cx="2357072" cy="1990556"/>
          </a:xfrm>
          <a:prstGeom prst="rect">
            <a:avLst/>
          </a:prstGeom>
          <a:noFill/>
          <a:ln>
            <a:noFill/>
          </a:ln>
        </p:spPr>
      </p:pic>
      <p:sp>
        <p:nvSpPr>
          <p:cNvPr id="1048717" name="圆角矩形 2"/>
          <p:cNvSpPr/>
          <p:nvPr/>
        </p:nvSpPr>
        <p:spPr>
          <a:xfrm>
            <a:off x="881834" y="1815574"/>
            <a:ext cx="1370871" cy="354495"/>
          </a:xfrm>
          <a:prstGeom prst="roundRect">
            <a:avLst/>
          </a:prstGeom>
          <a:solidFill>
            <a:srgbClr val="29BAC4"/>
          </a:solidFill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>
            <a:lvl1pPr defTabSz="3829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3829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3829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3829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3829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3829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3829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3829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3829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80" b="1" dirty="0">
                <a:solidFill>
                  <a:schemeClr val="bg1"/>
                </a:solidFill>
                <a:latin typeface="等线" panose="02010600030101010101" pitchFamily="2" charset="-122"/>
                <a:ea typeface="微软雅黑" panose="020B0503020204020204" pitchFamily="34" charset="-122"/>
                <a:sym typeface="Arial" panose="020B0604020202020204" pitchFamily="34" charset="0"/>
              </a:rPr>
              <a:t>授课模式</a:t>
            </a:r>
          </a:p>
        </p:txBody>
      </p:sp>
      <p:sp>
        <p:nvSpPr>
          <p:cNvPr id="1048718" name="圆角矩形 15"/>
          <p:cNvSpPr/>
          <p:nvPr/>
        </p:nvSpPr>
        <p:spPr>
          <a:xfrm>
            <a:off x="9568754" y="1810155"/>
            <a:ext cx="1370869" cy="355426"/>
          </a:xfrm>
          <a:prstGeom prst="roundRect">
            <a:avLst/>
          </a:prstGeom>
          <a:solidFill>
            <a:srgbClr val="29BAC4"/>
          </a:solidFill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>
            <a:lvl1pPr defTabSz="3829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3829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3829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3829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3829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3829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3829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3829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3829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80" b="1" dirty="0">
                <a:solidFill>
                  <a:schemeClr val="bg1"/>
                </a:solidFill>
                <a:latin typeface="等线" panose="02010600030101010101" pitchFamily="2" charset="-122"/>
                <a:ea typeface="微软雅黑" panose="020B0503020204020204" pitchFamily="34" charset="-122"/>
                <a:sym typeface="Arial" panose="020B0604020202020204" pitchFamily="34" charset="0"/>
              </a:rPr>
              <a:t>小组分享</a:t>
            </a:r>
          </a:p>
        </p:txBody>
      </p:sp>
      <p:sp>
        <p:nvSpPr>
          <p:cNvPr id="1048719" name="圆角矩形 16"/>
          <p:cNvSpPr/>
          <p:nvPr/>
        </p:nvSpPr>
        <p:spPr>
          <a:xfrm>
            <a:off x="5287525" y="1810156"/>
            <a:ext cx="1370869" cy="354495"/>
          </a:xfrm>
          <a:prstGeom prst="roundRect">
            <a:avLst/>
          </a:prstGeom>
          <a:solidFill>
            <a:srgbClr val="29BAC4"/>
          </a:solidFill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>
            <a:lvl1pPr defTabSz="3829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3829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3829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3829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3829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3829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3829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3829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3829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80" b="1" dirty="0">
                <a:solidFill>
                  <a:schemeClr val="bg1"/>
                </a:solidFill>
                <a:latin typeface="等线" panose="02010600030101010101" pitchFamily="2" charset="-122"/>
                <a:ea typeface="微软雅黑" panose="020B0503020204020204" pitchFamily="34" charset="-122"/>
                <a:sym typeface="Arial" panose="020B0604020202020204" pitchFamily="34" charset="0"/>
              </a:rPr>
              <a:t>自由讨论</a:t>
            </a:r>
          </a:p>
        </p:txBody>
      </p:sp>
      <p:sp>
        <p:nvSpPr>
          <p:cNvPr id="1048721" name="文本框 10"/>
          <p:cNvSpPr txBox="1"/>
          <p:nvPr/>
        </p:nvSpPr>
        <p:spPr>
          <a:xfrm>
            <a:off x="782226" y="4974913"/>
            <a:ext cx="2121061" cy="1146175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老师讲，学生听，所有画面同步显示教师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1048723" name="文本框 10"/>
          <p:cNvSpPr txBox="1"/>
          <p:nvPr/>
        </p:nvSpPr>
        <p:spPr>
          <a:xfrm>
            <a:off x="4932143" y="5039675"/>
            <a:ext cx="2121061" cy="1146175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每个小组自由分屏讨论，手机平板电脑无线投屏</a:t>
            </a:r>
          </a:p>
        </p:txBody>
      </p:sp>
      <p:sp>
        <p:nvSpPr>
          <p:cNvPr id="1048724" name="文本框 10"/>
          <p:cNvSpPr txBox="1"/>
          <p:nvPr/>
        </p:nvSpPr>
        <p:spPr>
          <a:xfrm>
            <a:off x="9058015" y="4954260"/>
            <a:ext cx="2236739" cy="1146175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老师挑取优秀小组调到教师画面全部同步画面分享小组成果</a:t>
            </a:r>
          </a:p>
        </p:txBody>
      </p:sp>
      <p:sp>
        <p:nvSpPr>
          <p:cNvPr id="1048725" name="文本框 9"/>
          <p:cNvSpPr txBox="1"/>
          <p:nvPr/>
        </p:nvSpPr>
        <p:spPr>
          <a:xfrm>
            <a:off x="448310" y="1061720"/>
            <a:ext cx="11377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讲授                       </a:t>
            </a:r>
            <a:r>
              <a:rPr lang="en-US" altLang="zh-CN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讨论                                        点评</a:t>
            </a:r>
            <a:endParaRPr lang="zh-CN" altLang="en-US" sz="2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9" name="组合 16"/>
          <p:cNvGrpSpPr/>
          <p:nvPr/>
        </p:nvGrpSpPr>
        <p:grpSpPr>
          <a:xfrm>
            <a:off x="449257" y="555992"/>
            <a:ext cx="4428000" cy="76200"/>
            <a:chOff x="303213" y="349250"/>
            <a:chExt cx="4154487" cy="76200"/>
          </a:xfrm>
        </p:grpSpPr>
        <p:cxnSp>
          <p:nvCxnSpPr>
            <p:cNvPr id="3145758" name="直接连接符 17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59" name="直接连接符 18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组合 19"/>
          <p:cNvGrpSpPr/>
          <p:nvPr/>
        </p:nvGrpSpPr>
        <p:grpSpPr>
          <a:xfrm>
            <a:off x="7397771" y="555991"/>
            <a:ext cx="4428000" cy="76200"/>
            <a:chOff x="303213" y="349250"/>
            <a:chExt cx="4154487" cy="76200"/>
          </a:xfrm>
        </p:grpSpPr>
        <p:cxnSp>
          <p:nvCxnSpPr>
            <p:cNvPr id="3145760" name="直接连接符 20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61" name="直接连接符 21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726" name="文本框 22"/>
          <p:cNvSpPr txBox="1"/>
          <p:nvPr/>
        </p:nvSpPr>
        <p:spPr>
          <a:xfrm>
            <a:off x="4662939" y="232826"/>
            <a:ext cx="286612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上课模式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灯片编号占位符 3"/>
          <p:cNvSpPr>
            <a:spLocks noGrp="1"/>
          </p:cNvSpPr>
          <p:nvPr>
            <p:ph type="sldNum" sz="quarter" idx="11"/>
          </p:nvPr>
        </p:nvSpPr>
        <p:spPr>
          <a:xfrm>
            <a:off x="4833257" y="6232109"/>
            <a:ext cx="4114800" cy="365125"/>
          </a:xfrm>
        </p:spPr>
        <p:txBody>
          <a:bodyPr/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grpSp>
        <p:nvGrpSpPr>
          <p:cNvPr id="104" name="组合 14"/>
          <p:cNvGrpSpPr/>
          <p:nvPr/>
        </p:nvGrpSpPr>
        <p:grpSpPr>
          <a:xfrm>
            <a:off x="381882" y="555992"/>
            <a:ext cx="4428000" cy="76200"/>
            <a:chOff x="303213" y="349250"/>
            <a:chExt cx="4154487" cy="76200"/>
          </a:xfrm>
        </p:grpSpPr>
        <p:cxnSp>
          <p:nvCxnSpPr>
            <p:cNvPr id="3145762" name="直接连接符 15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63" name="直接连接符 16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组合 17"/>
          <p:cNvGrpSpPr/>
          <p:nvPr/>
        </p:nvGrpSpPr>
        <p:grpSpPr>
          <a:xfrm>
            <a:off x="7417021" y="553160"/>
            <a:ext cx="4428000" cy="76200"/>
            <a:chOff x="303213" y="349250"/>
            <a:chExt cx="4154487" cy="76200"/>
          </a:xfrm>
        </p:grpSpPr>
        <p:cxnSp>
          <p:nvCxnSpPr>
            <p:cNvPr id="3145764" name="直接连接符 18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65" name="直接连接符 19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731" name="文本框 20"/>
          <p:cNvSpPr txBox="1"/>
          <p:nvPr/>
        </p:nvSpPr>
        <p:spPr>
          <a:xfrm>
            <a:off x="4680391" y="290350"/>
            <a:ext cx="2866122" cy="612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r>
              <a:rPr lang="zh-CN" altLang="en-US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讲授模式</a:t>
            </a:r>
            <a:endParaRPr lang="zh-CN" altLang="en-US" sz="3600" b="1" dirty="0">
              <a:solidFill>
                <a:srgbClr val="EFAF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732" name="矩形 16"/>
          <p:cNvSpPr/>
          <p:nvPr/>
        </p:nvSpPr>
        <p:spPr>
          <a:xfrm>
            <a:off x="7844453" y="4977811"/>
            <a:ext cx="3427311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效果</a:t>
            </a:r>
            <a:r>
              <a:rPr lang="en-US" altLang="zh-CN" b="1" dirty="0">
                <a:solidFill>
                  <a:srgbClr val="FF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:</a:t>
            </a:r>
            <a:r>
              <a:rPr lang="zh-CN" altLang="en-US" b="1" dirty="0">
                <a:solidFill>
                  <a:srgbClr val="FF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所有小组屏幕示教师屏幕</a:t>
            </a:r>
          </a:p>
        </p:txBody>
      </p:sp>
      <p:pic>
        <p:nvPicPr>
          <p:cNvPr id="2097173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4223" y="1510208"/>
            <a:ext cx="2874140" cy="2859249"/>
          </a:xfrm>
          <a:prstGeom prst="rect">
            <a:avLst/>
          </a:prstGeom>
        </p:spPr>
      </p:pic>
      <p:sp>
        <p:nvSpPr>
          <p:cNvPr id="1048733" name="矩形 18"/>
          <p:cNvSpPr/>
          <p:nvPr/>
        </p:nvSpPr>
        <p:spPr>
          <a:xfrm>
            <a:off x="1015662" y="4786920"/>
            <a:ext cx="3407259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操作：</a:t>
            </a:r>
            <a:r>
              <a:rPr lang="zh-CN" altLang="en-US" b="1" dirty="0">
                <a:solidFill>
                  <a:srgbClr val="3F5A87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点击触控面板设备控制       （开机默认模式）</a:t>
            </a:r>
          </a:p>
        </p:txBody>
      </p:sp>
      <p:sp>
        <p:nvSpPr>
          <p:cNvPr id="1048734" name="右箭头 1"/>
          <p:cNvSpPr/>
          <p:nvPr/>
        </p:nvSpPr>
        <p:spPr bwMode="auto">
          <a:xfrm>
            <a:off x="6445528" y="2651186"/>
            <a:ext cx="661737" cy="457504"/>
          </a:xfrm>
          <a:prstGeom prst="rightArrow">
            <a:avLst/>
          </a:prstGeom>
          <a:solidFill>
            <a:srgbClr val="00B0F0">
              <a:alpha val="71000"/>
            </a:srgbClr>
          </a:solidFill>
          <a:ln w="127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485" y="1355090"/>
            <a:ext cx="5273675" cy="316992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50545" y="2075815"/>
            <a:ext cx="892175" cy="63754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048742" name="矩形 5"/>
          <p:cNvSpPr/>
          <p:nvPr/>
        </p:nvSpPr>
        <p:spPr>
          <a:xfrm>
            <a:off x="7335984" y="5202754"/>
            <a:ext cx="342731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效果</a:t>
            </a:r>
            <a:r>
              <a:rPr lang="en-US" altLang="zh-CN" b="1" dirty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:</a:t>
            </a:r>
            <a:r>
              <a:rPr lang="zh-CN" altLang="en-US" b="1" dirty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所有小组显示各自内容</a:t>
            </a:r>
          </a:p>
        </p:txBody>
      </p:sp>
      <p:sp>
        <p:nvSpPr>
          <p:cNvPr id="1048743" name="矩形 9"/>
          <p:cNvSpPr/>
          <p:nvPr/>
        </p:nvSpPr>
        <p:spPr>
          <a:xfrm>
            <a:off x="1079719" y="5202754"/>
            <a:ext cx="3407259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操作：</a:t>
            </a:r>
            <a:r>
              <a:rPr lang="zh-CN" altLang="en-US" b="1" dirty="0">
                <a:solidFill>
                  <a:srgbClr val="3F5A87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触控屏幕点击分组学习       </a:t>
            </a:r>
          </a:p>
        </p:txBody>
      </p:sp>
      <p:pic>
        <p:nvPicPr>
          <p:cNvPr id="209717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427" y="1372824"/>
            <a:ext cx="3554582" cy="3628637"/>
          </a:xfrm>
          <a:prstGeom prst="rect">
            <a:avLst/>
          </a:prstGeom>
        </p:spPr>
      </p:pic>
      <p:grpSp>
        <p:nvGrpSpPr>
          <p:cNvPr id="109" name="组合 10"/>
          <p:cNvGrpSpPr/>
          <p:nvPr/>
        </p:nvGrpSpPr>
        <p:grpSpPr>
          <a:xfrm>
            <a:off x="381882" y="555992"/>
            <a:ext cx="4428000" cy="76200"/>
            <a:chOff x="303213" y="349250"/>
            <a:chExt cx="4154487" cy="76200"/>
          </a:xfrm>
        </p:grpSpPr>
        <p:cxnSp>
          <p:nvCxnSpPr>
            <p:cNvPr id="3145766" name="直接连接符 11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67" name="直接连接符 12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组合 13"/>
          <p:cNvGrpSpPr/>
          <p:nvPr/>
        </p:nvGrpSpPr>
        <p:grpSpPr>
          <a:xfrm>
            <a:off x="7423296" y="555992"/>
            <a:ext cx="4428000" cy="76200"/>
            <a:chOff x="303213" y="349250"/>
            <a:chExt cx="4154487" cy="76200"/>
          </a:xfrm>
        </p:grpSpPr>
        <p:cxnSp>
          <p:nvCxnSpPr>
            <p:cNvPr id="3145768" name="直接连接符 16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69" name="直接连接符 17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744" name="文本框 18"/>
          <p:cNvSpPr txBox="1"/>
          <p:nvPr/>
        </p:nvSpPr>
        <p:spPr>
          <a:xfrm>
            <a:off x="4683528" y="262483"/>
            <a:ext cx="2866122" cy="612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zh-CN" altLang="en-US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讨论模式</a:t>
            </a:r>
            <a:endParaRPr lang="zh-CN" altLang="en-US" sz="3600" b="1" dirty="0">
              <a:solidFill>
                <a:srgbClr val="EFAF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745" name="右箭头 20"/>
          <p:cNvSpPr/>
          <p:nvPr/>
        </p:nvSpPr>
        <p:spPr bwMode="auto">
          <a:xfrm>
            <a:off x="6099083" y="2958386"/>
            <a:ext cx="661737" cy="457504"/>
          </a:xfrm>
          <a:prstGeom prst="rightArrow">
            <a:avLst/>
          </a:prstGeom>
          <a:solidFill>
            <a:srgbClr val="00B0F0">
              <a:alpha val="71000"/>
            </a:srgbClr>
          </a:solidFill>
          <a:ln w="127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370" y="1372870"/>
            <a:ext cx="5187315" cy="33718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80695" y="2640330"/>
            <a:ext cx="1002030" cy="72898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9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pic>
        <p:nvPicPr>
          <p:cNvPr id="2097181" name="图片 19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728182" y="5639694"/>
            <a:ext cx="294733" cy="294733"/>
          </a:xfrm>
          <a:prstGeom prst="rect">
            <a:avLst/>
          </a:prstGeom>
        </p:spPr>
      </p:pic>
      <p:grpSp>
        <p:nvGrpSpPr>
          <p:cNvPr id="114" name="组合 20"/>
          <p:cNvGrpSpPr/>
          <p:nvPr/>
        </p:nvGrpSpPr>
        <p:grpSpPr>
          <a:xfrm>
            <a:off x="5464082" y="5476241"/>
            <a:ext cx="1200599" cy="548386"/>
            <a:chOff x="5096059" y="4375965"/>
            <a:chExt cx="1200746" cy="548453"/>
          </a:xfrm>
        </p:grpSpPr>
        <p:pic>
          <p:nvPicPr>
            <p:cNvPr id="2097182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96059" y="4519649"/>
              <a:ext cx="218333" cy="404768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2097183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95317" y="4448997"/>
              <a:ext cx="901488" cy="475421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2097184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108460" y="4375965"/>
              <a:ext cx="184226" cy="133885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sp>
        <p:nvSpPr>
          <p:cNvPr id="1048754" name="矩形 34"/>
          <p:cNvSpPr/>
          <p:nvPr/>
        </p:nvSpPr>
        <p:spPr>
          <a:xfrm>
            <a:off x="10212695" y="3275349"/>
            <a:ext cx="761374" cy="2471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6" name="组合 37"/>
          <p:cNvGrpSpPr/>
          <p:nvPr/>
        </p:nvGrpSpPr>
        <p:grpSpPr>
          <a:xfrm>
            <a:off x="343382" y="555992"/>
            <a:ext cx="4428000" cy="76200"/>
            <a:chOff x="303213" y="349250"/>
            <a:chExt cx="4154487" cy="76200"/>
          </a:xfrm>
        </p:grpSpPr>
        <p:cxnSp>
          <p:nvCxnSpPr>
            <p:cNvPr id="3145770" name="直接连接符 38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1" name="直接连接符 39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组合 40"/>
          <p:cNvGrpSpPr/>
          <p:nvPr/>
        </p:nvGrpSpPr>
        <p:grpSpPr>
          <a:xfrm>
            <a:off x="7487976" y="555992"/>
            <a:ext cx="4428000" cy="76200"/>
            <a:chOff x="303213" y="349250"/>
            <a:chExt cx="4154487" cy="76200"/>
          </a:xfrm>
        </p:grpSpPr>
        <p:cxnSp>
          <p:nvCxnSpPr>
            <p:cNvPr id="3145772" name="直接连接符 41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3" name="直接连接符 42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756" name="文本框 43"/>
          <p:cNvSpPr txBox="1"/>
          <p:nvPr/>
        </p:nvSpPr>
        <p:spPr>
          <a:xfrm>
            <a:off x="4657278" y="268095"/>
            <a:ext cx="2866122" cy="612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zh-CN" altLang="en-US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讨论模式</a:t>
            </a:r>
            <a:endParaRPr lang="zh-CN" altLang="en-US" sz="3600" b="1" dirty="0">
              <a:solidFill>
                <a:srgbClr val="EFAF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757" name="文本框 2"/>
          <p:cNvSpPr txBox="1"/>
          <p:nvPr/>
        </p:nvSpPr>
        <p:spPr>
          <a:xfrm>
            <a:off x="961299" y="941747"/>
            <a:ext cx="403987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小组讨论</a:t>
            </a:r>
            <a:r>
              <a:rPr lang="en-US" altLang="zh-CN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学生投屏</a:t>
            </a:r>
          </a:p>
        </p:txBody>
      </p:sp>
      <p:pic>
        <p:nvPicPr>
          <p:cNvPr id="2" name="图片 1" descr="捕获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7810" y="1795780"/>
            <a:ext cx="6445885" cy="34220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6" name="图片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632" y="1236812"/>
            <a:ext cx="2478505" cy="2176732"/>
          </a:xfrm>
          <a:prstGeom prst="rect">
            <a:avLst/>
          </a:prstGeom>
        </p:spPr>
      </p:pic>
      <p:sp>
        <p:nvSpPr>
          <p:cNvPr id="1048762" name="右箭头 39"/>
          <p:cNvSpPr/>
          <p:nvPr/>
        </p:nvSpPr>
        <p:spPr bwMode="auto">
          <a:xfrm>
            <a:off x="6516211" y="2271051"/>
            <a:ext cx="661737" cy="457504"/>
          </a:xfrm>
          <a:prstGeom prst="rightArrow">
            <a:avLst/>
          </a:prstGeom>
          <a:solidFill>
            <a:srgbClr val="00B0F0">
              <a:alpha val="71000"/>
            </a:srgbClr>
          </a:solidFill>
          <a:ln w="127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764" name="矩形 45"/>
          <p:cNvSpPr/>
          <p:nvPr/>
        </p:nvSpPr>
        <p:spPr>
          <a:xfrm>
            <a:off x="1372874" y="4913705"/>
            <a:ext cx="3407259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操作：</a:t>
            </a:r>
            <a:r>
              <a:rPr lang="zh-CN" altLang="en-US" b="1" dirty="0">
                <a:solidFill>
                  <a:srgbClr val="3F5A87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选择想要展示的小组屏       </a:t>
            </a:r>
          </a:p>
        </p:txBody>
      </p:sp>
      <p:sp>
        <p:nvSpPr>
          <p:cNvPr id="1048765" name="矩形 46"/>
          <p:cNvSpPr/>
          <p:nvPr/>
        </p:nvSpPr>
        <p:spPr>
          <a:xfrm>
            <a:off x="7080803" y="4869424"/>
            <a:ext cx="451015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效果</a:t>
            </a:r>
            <a:r>
              <a:rPr lang="en-US" altLang="zh-CN" b="1" dirty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:</a:t>
            </a:r>
            <a:r>
              <a:rPr lang="zh-CN" altLang="en-US" b="1" dirty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rgbClr val="3F5A87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所有屏幕显示被点亮小组的屏幕内容</a:t>
            </a:r>
          </a:p>
        </p:txBody>
      </p:sp>
      <p:grpSp>
        <p:nvGrpSpPr>
          <p:cNvPr id="122" name="组合 17"/>
          <p:cNvGrpSpPr/>
          <p:nvPr/>
        </p:nvGrpSpPr>
        <p:grpSpPr>
          <a:xfrm>
            <a:off x="343382" y="555992"/>
            <a:ext cx="4428000" cy="76200"/>
            <a:chOff x="303213" y="349250"/>
            <a:chExt cx="4154487" cy="76200"/>
          </a:xfrm>
        </p:grpSpPr>
        <p:cxnSp>
          <p:nvCxnSpPr>
            <p:cNvPr id="3145775" name="直接连接符 18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6" name="直接连接符 19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组合 20"/>
          <p:cNvGrpSpPr/>
          <p:nvPr/>
        </p:nvGrpSpPr>
        <p:grpSpPr>
          <a:xfrm>
            <a:off x="7487976" y="555992"/>
            <a:ext cx="4428000" cy="76200"/>
            <a:chOff x="303213" y="349250"/>
            <a:chExt cx="4154487" cy="76200"/>
          </a:xfrm>
        </p:grpSpPr>
        <p:cxnSp>
          <p:nvCxnSpPr>
            <p:cNvPr id="3145777" name="直接连接符 21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8" name="直接连接符 22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768" name="文本框 23"/>
          <p:cNvSpPr txBox="1"/>
          <p:nvPr/>
        </p:nvSpPr>
        <p:spPr>
          <a:xfrm>
            <a:off x="4657278" y="268095"/>
            <a:ext cx="2866122" cy="612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zh-CN" altLang="en-US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点评模式</a:t>
            </a:r>
            <a:endParaRPr lang="zh-CN" altLang="en-US" sz="3600" b="1" dirty="0">
              <a:solidFill>
                <a:srgbClr val="EFAF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820" y="1210945"/>
            <a:ext cx="5187315" cy="33718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851660" y="2449195"/>
            <a:ext cx="1156970" cy="92900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椭圆 53"/>
          <p:cNvSpPr/>
          <p:nvPr/>
        </p:nvSpPr>
        <p:spPr>
          <a:xfrm>
            <a:off x="2921153" y="1529638"/>
            <a:ext cx="250868" cy="22055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1"/>
          <p:cNvGrpSpPr/>
          <p:nvPr/>
        </p:nvGrpSpPr>
        <p:grpSpPr>
          <a:xfrm>
            <a:off x="1665837" y="811201"/>
            <a:ext cx="4706271" cy="4277975"/>
            <a:chOff x="3100148" y="1658226"/>
            <a:chExt cx="4713656" cy="4277975"/>
          </a:xfrm>
        </p:grpSpPr>
        <p:cxnSp>
          <p:nvCxnSpPr>
            <p:cNvPr id="3145744" name="Straight Connector 65"/>
            <p:cNvCxnSpPr/>
            <p:nvPr/>
          </p:nvCxnSpPr>
          <p:spPr>
            <a:xfrm>
              <a:off x="4330592" y="5267773"/>
              <a:ext cx="1803237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45" name="Straight Connector 64"/>
            <p:cNvCxnSpPr/>
            <p:nvPr/>
          </p:nvCxnSpPr>
          <p:spPr>
            <a:xfrm>
              <a:off x="4962062" y="4150286"/>
              <a:ext cx="2163886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46" name="Straight Connector 63"/>
            <p:cNvCxnSpPr/>
            <p:nvPr/>
          </p:nvCxnSpPr>
          <p:spPr>
            <a:xfrm>
              <a:off x="4430334" y="3052422"/>
              <a:ext cx="1803237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Group 4"/>
            <p:cNvGrpSpPr/>
            <p:nvPr/>
          </p:nvGrpSpPr>
          <p:grpSpPr>
            <a:xfrm>
              <a:off x="3627275" y="4811626"/>
              <a:ext cx="1194815" cy="1124575"/>
              <a:chOff x="6139503" y="4871969"/>
              <a:chExt cx="1192668" cy="1122553"/>
            </a:xfrm>
            <a:effectLst/>
          </p:grpSpPr>
          <p:sp>
            <p:nvSpPr>
              <p:cNvPr id="1048619" name="Rounded Rectangle 5"/>
              <p:cNvSpPr>
                <a:spLocks noChangeArrowheads="1"/>
              </p:cNvSpPr>
              <p:nvPr/>
            </p:nvSpPr>
            <p:spPr bwMode="auto">
              <a:xfrm>
                <a:off x="6139503" y="4871969"/>
                <a:ext cx="1192668" cy="1122553"/>
              </a:xfrm>
              <a:prstGeom prst="roundRect">
                <a:avLst>
                  <a:gd name="adj" fmla="val 9375"/>
                </a:avLst>
              </a:prstGeom>
              <a:solidFill>
                <a:srgbClr val="78B89F"/>
              </a:solidFill>
              <a:ln w="9525">
                <a:noFill/>
                <a:round/>
              </a:ln>
              <a:effec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id-ID" altLang="id-ID" sz="278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20" name="TextBox 21"/>
              <p:cNvSpPr txBox="1">
                <a:spLocks noChangeArrowheads="1"/>
              </p:cNvSpPr>
              <p:nvPr/>
            </p:nvSpPr>
            <p:spPr bwMode="auto">
              <a:xfrm>
                <a:off x="6356737" y="5179787"/>
                <a:ext cx="771727" cy="5573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nb-NO" altLang="id-ID" sz="278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03</a:t>
                </a:r>
                <a:endParaRPr lang="nb-NO" altLang="id-ID" sz="278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7" name="Group 7"/>
            <p:cNvGrpSpPr/>
            <p:nvPr/>
          </p:nvGrpSpPr>
          <p:grpSpPr>
            <a:xfrm>
              <a:off x="3908406" y="3687058"/>
              <a:ext cx="1194815" cy="1124576"/>
              <a:chOff x="6420131" y="3749417"/>
              <a:chExt cx="1192668" cy="1122553"/>
            </a:xfrm>
            <a:effectLst/>
          </p:grpSpPr>
          <p:sp>
            <p:nvSpPr>
              <p:cNvPr id="1048621" name="Rounded Rectangle 8"/>
              <p:cNvSpPr>
                <a:spLocks noChangeArrowheads="1"/>
              </p:cNvSpPr>
              <p:nvPr/>
            </p:nvSpPr>
            <p:spPr bwMode="auto">
              <a:xfrm>
                <a:off x="6420131" y="3749417"/>
                <a:ext cx="1192668" cy="1122553"/>
              </a:xfrm>
              <a:prstGeom prst="roundRect">
                <a:avLst>
                  <a:gd name="adj" fmla="val 9375"/>
                </a:avLst>
              </a:prstGeom>
              <a:solidFill>
                <a:srgbClr val="CD5230"/>
              </a:solidFill>
              <a:ln w="9525">
                <a:noFill/>
                <a:round/>
              </a:ln>
              <a:effec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id-ID" altLang="id-ID" sz="278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22" name="TextBox 22"/>
              <p:cNvSpPr txBox="1">
                <a:spLocks noChangeArrowheads="1"/>
              </p:cNvSpPr>
              <p:nvPr/>
            </p:nvSpPr>
            <p:spPr bwMode="auto">
              <a:xfrm>
                <a:off x="6672041" y="4034885"/>
                <a:ext cx="771727" cy="5476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nb-NO" altLang="id-ID" sz="278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02</a:t>
                </a:r>
              </a:p>
            </p:txBody>
          </p:sp>
        </p:grpSp>
        <p:grpSp>
          <p:nvGrpSpPr>
            <p:cNvPr id="68" name="Group 10"/>
            <p:cNvGrpSpPr/>
            <p:nvPr/>
          </p:nvGrpSpPr>
          <p:grpSpPr>
            <a:xfrm>
              <a:off x="3486708" y="2562495"/>
              <a:ext cx="1194815" cy="1124573"/>
              <a:chOff x="5999190" y="2626865"/>
              <a:chExt cx="1192668" cy="1122553"/>
            </a:xfrm>
            <a:effectLst/>
          </p:grpSpPr>
          <p:sp>
            <p:nvSpPr>
              <p:cNvPr id="1048623" name="Rounded Rectangle 11"/>
              <p:cNvSpPr>
                <a:spLocks noChangeArrowheads="1"/>
              </p:cNvSpPr>
              <p:nvPr/>
            </p:nvSpPr>
            <p:spPr bwMode="auto">
              <a:xfrm>
                <a:off x="5999190" y="2626865"/>
                <a:ext cx="1192668" cy="1122553"/>
              </a:xfrm>
              <a:prstGeom prst="roundRect">
                <a:avLst>
                  <a:gd name="adj" fmla="val 9375"/>
                </a:avLst>
              </a:prstGeom>
              <a:solidFill>
                <a:srgbClr val="EFAF48"/>
              </a:solidFill>
              <a:ln w="9525">
                <a:noFill/>
                <a:round/>
              </a:ln>
              <a:effec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id-ID" altLang="id-ID" sz="278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24" name="TextBox 23"/>
              <p:cNvSpPr txBox="1">
                <a:spLocks noChangeArrowheads="1"/>
              </p:cNvSpPr>
              <p:nvPr/>
            </p:nvSpPr>
            <p:spPr bwMode="auto">
              <a:xfrm>
                <a:off x="6231728" y="2895663"/>
                <a:ext cx="771727" cy="5573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nb-NO" altLang="id-ID" sz="278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01</a:t>
                </a:r>
                <a:endParaRPr lang="nb-NO" altLang="id-ID" sz="278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48625" name="TextBox 24"/>
            <p:cNvSpPr txBox="1">
              <a:spLocks noChangeArrowheads="1"/>
            </p:cNvSpPr>
            <p:nvPr/>
          </p:nvSpPr>
          <p:spPr bwMode="auto">
            <a:xfrm rot="20681241">
              <a:off x="3100148" y="1728607"/>
              <a:ext cx="773116" cy="57404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8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</a:p>
          </p:txBody>
        </p:sp>
        <p:grpSp>
          <p:nvGrpSpPr>
            <p:cNvPr id="69" name="Group 29"/>
            <p:cNvGrpSpPr>
              <a:grpSpLocks noChangeAspect="1"/>
            </p:cNvGrpSpPr>
            <p:nvPr/>
          </p:nvGrpSpPr>
          <p:grpSpPr>
            <a:xfrm>
              <a:off x="6011260" y="4798656"/>
              <a:ext cx="901619" cy="901620"/>
              <a:chOff x="5385173" y="1917525"/>
              <a:chExt cx="1440000" cy="1440000"/>
            </a:xfrm>
          </p:grpSpPr>
          <p:sp>
            <p:nvSpPr>
              <p:cNvPr id="1048626" name="Oval 30"/>
              <p:cNvSpPr>
                <a:spLocks noChangeAspect="1"/>
              </p:cNvSpPr>
              <p:nvPr/>
            </p:nvSpPr>
            <p:spPr>
              <a:xfrm>
                <a:off x="5385173" y="1917525"/>
                <a:ext cx="1440000" cy="1440000"/>
              </a:xfrm>
              <a:prstGeom prst="ellipse">
                <a:avLst/>
              </a:prstGeom>
              <a:solidFill>
                <a:schemeClr val="bg1">
                  <a:lumMod val="65000"/>
                  <a:alpha val="6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27" name="Oval 31"/>
              <p:cNvSpPr/>
              <p:nvPr/>
            </p:nvSpPr>
            <p:spPr>
              <a:xfrm>
                <a:off x="5475175" y="2007525"/>
                <a:ext cx="1260001" cy="1260000"/>
              </a:xfrm>
              <a:prstGeom prst="ellipse">
                <a:avLst/>
              </a:prstGeom>
              <a:solidFill>
                <a:srgbClr val="78B89F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0" name="Group 32"/>
            <p:cNvGrpSpPr>
              <a:grpSpLocks noChangeAspect="1"/>
            </p:cNvGrpSpPr>
            <p:nvPr/>
          </p:nvGrpSpPr>
          <p:grpSpPr>
            <a:xfrm>
              <a:off x="6912184" y="3697619"/>
              <a:ext cx="901620" cy="901620"/>
              <a:chOff x="5385173" y="1917525"/>
              <a:chExt cx="1440000" cy="1440000"/>
            </a:xfrm>
          </p:grpSpPr>
          <p:sp>
            <p:nvSpPr>
              <p:cNvPr id="1048628" name="Oval 33"/>
              <p:cNvSpPr>
                <a:spLocks noChangeAspect="1"/>
              </p:cNvSpPr>
              <p:nvPr/>
            </p:nvSpPr>
            <p:spPr>
              <a:xfrm>
                <a:off x="5385173" y="1917525"/>
                <a:ext cx="1440000" cy="1440000"/>
              </a:xfrm>
              <a:prstGeom prst="ellipse">
                <a:avLst/>
              </a:prstGeom>
              <a:solidFill>
                <a:schemeClr val="bg1">
                  <a:lumMod val="65000"/>
                  <a:alpha val="6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29" name="Oval 34"/>
              <p:cNvSpPr/>
              <p:nvPr/>
            </p:nvSpPr>
            <p:spPr>
              <a:xfrm>
                <a:off x="5475173" y="2007525"/>
                <a:ext cx="1260000" cy="1260000"/>
              </a:xfrm>
              <a:prstGeom prst="ellipse">
                <a:avLst/>
              </a:prstGeom>
              <a:solidFill>
                <a:srgbClr val="CD5230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1" name="Group 35"/>
            <p:cNvGrpSpPr>
              <a:grpSpLocks noChangeAspect="1"/>
            </p:cNvGrpSpPr>
            <p:nvPr/>
          </p:nvGrpSpPr>
          <p:grpSpPr>
            <a:xfrm>
              <a:off x="5826516" y="2532029"/>
              <a:ext cx="901620" cy="901620"/>
              <a:chOff x="5385173" y="1917525"/>
              <a:chExt cx="1440000" cy="1440000"/>
            </a:xfrm>
          </p:grpSpPr>
          <p:sp>
            <p:nvSpPr>
              <p:cNvPr id="1048630" name="Oval 36"/>
              <p:cNvSpPr>
                <a:spLocks noChangeAspect="1"/>
              </p:cNvSpPr>
              <p:nvPr/>
            </p:nvSpPr>
            <p:spPr>
              <a:xfrm>
                <a:off x="5385173" y="1917525"/>
                <a:ext cx="1440000" cy="1440000"/>
              </a:xfrm>
              <a:prstGeom prst="ellipse">
                <a:avLst/>
              </a:prstGeom>
              <a:solidFill>
                <a:schemeClr val="bg1">
                  <a:lumMod val="65000"/>
                  <a:alpha val="6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31" name="Oval 37"/>
              <p:cNvSpPr/>
              <p:nvPr/>
            </p:nvSpPr>
            <p:spPr>
              <a:xfrm>
                <a:off x="5475173" y="2007525"/>
                <a:ext cx="1260000" cy="1260000"/>
              </a:xfrm>
              <a:prstGeom prst="ellipse">
                <a:avLst/>
              </a:prstGeom>
              <a:solidFill>
                <a:srgbClr val="EFAF48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2" name="Group 38"/>
            <p:cNvGrpSpPr>
              <a:grpSpLocks noChangeAspect="1"/>
            </p:cNvGrpSpPr>
            <p:nvPr/>
          </p:nvGrpSpPr>
          <p:grpSpPr>
            <a:xfrm>
              <a:off x="5232576" y="1658226"/>
              <a:ext cx="488379" cy="488379"/>
              <a:chOff x="-2771775" y="66675"/>
              <a:chExt cx="827087" cy="827088"/>
            </a:xfrm>
            <a:solidFill>
              <a:schemeClr val="bg1"/>
            </a:solidFill>
          </p:grpSpPr>
          <p:sp>
            <p:nvSpPr>
              <p:cNvPr id="1048632" name="Freeform 19"/>
              <p:cNvSpPr>
                <a:spLocks noEditPoints="1"/>
              </p:cNvSpPr>
              <p:nvPr/>
            </p:nvSpPr>
            <p:spPr bwMode="auto">
              <a:xfrm>
                <a:off x="-2771775" y="66675"/>
                <a:ext cx="827087" cy="827088"/>
              </a:xfrm>
              <a:custGeom>
                <a:avLst/>
                <a:gdLst>
                  <a:gd name="T0" fmla="*/ 188 w 220"/>
                  <a:gd name="T1" fmla="*/ 83 h 220"/>
                  <a:gd name="T2" fmla="*/ 196 w 220"/>
                  <a:gd name="T3" fmla="*/ 56 h 220"/>
                  <a:gd name="T4" fmla="*/ 181 w 220"/>
                  <a:gd name="T5" fmla="*/ 26 h 220"/>
                  <a:gd name="T6" fmla="*/ 164 w 220"/>
                  <a:gd name="T7" fmla="*/ 24 h 220"/>
                  <a:gd name="T8" fmla="*/ 137 w 220"/>
                  <a:gd name="T9" fmla="*/ 32 h 220"/>
                  <a:gd name="T10" fmla="*/ 119 w 220"/>
                  <a:gd name="T11" fmla="*/ 0 h 220"/>
                  <a:gd name="T12" fmla="*/ 87 w 220"/>
                  <a:gd name="T13" fmla="*/ 11 h 220"/>
                  <a:gd name="T14" fmla="*/ 74 w 220"/>
                  <a:gd name="T15" fmla="*/ 36 h 220"/>
                  <a:gd name="T16" fmla="*/ 49 w 220"/>
                  <a:gd name="T17" fmla="*/ 22 h 220"/>
                  <a:gd name="T18" fmla="*/ 26 w 220"/>
                  <a:gd name="T19" fmla="*/ 39 h 220"/>
                  <a:gd name="T20" fmla="*/ 36 w 220"/>
                  <a:gd name="T21" fmla="*/ 74 h 220"/>
                  <a:gd name="T22" fmla="*/ 11 w 220"/>
                  <a:gd name="T23" fmla="*/ 87 h 220"/>
                  <a:gd name="T24" fmla="*/ 0 w 220"/>
                  <a:gd name="T25" fmla="*/ 119 h 220"/>
                  <a:gd name="T26" fmla="*/ 32 w 220"/>
                  <a:gd name="T27" fmla="*/ 137 h 220"/>
                  <a:gd name="T28" fmla="*/ 24 w 220"/>
                  <a:gd name="T29" fmla="*/ 164 h 220"/>
                  <a:gd name="T30" fmla="*/ 39 w 220"/>
                  <a:gd name="T31" fmla="*/ 194 h 220"/>
                  <a:gd name="T32" fmla="*/ 56 w 220"/>
                  <a:gd name="T33" fmla="*/ 196 h 220"/>
                  <a:gd name="T34" fmla="*/ 83 w 220"/>
                  <a:gd name="T35" fmla="*/ 188 h 220"/>
                  <a:gd name="T36" fmla="*/ 101 w 220"/>
                  <a:gd name="T37" fmla="*/ 220 h 220"/>
                  <a:gd name="T38" fmla="*/ 133 w 220"/>
                  <a:gd name="T39" fmla="*/ 209 h 220"/>
                  <a:gd name="T40" fmla="*/ 146 w 220"/>
                  <a:gd name="T41" fmla="*/ 184 h 220"/>
                  <a:gd name="T42" fmla="*/ 171 w 220"/>
                  <a:gd name="T43" fmla="*/ 198 h 220"/>
                  <a:gd name="T44" fmla="*/ 194 w 220"/>
                  <a:gd name="T45" fmla="*/ 181 h 220"/>
                  <a:gd name="T46" fmla="*/ 184 w 220"/>
                  <a:gd name="T47" fmla="*/ 146 h 220"/>
                  <a:gd name="T48" fmla="*/ 209 w 220"/>
                  <a:gd name="T49" fmla="*/ 133 h 220"/>
                  <a:gd name="T50" fmla="*/ 220 w 220"/>
                  <a:gd name="T51" fmla="*/ 101 h 220"/>
                  <a:gd name="T52" fmla="*/ 185 w 220"/>
                  <a:gd name="T53" fmla="*/ 124 h 220"/>
                  <a:gd name="T54" fmla="*/ 172 w 220"/>
                  <a:gd name="T55" fmla="*/ 140 h 220"/>
                  <a:gd name="T56" fmla="*/ 185 w 220"/>
                  <a:gd name="T57" fmla="*/ 171 h 220"/>
                  <a:gd name="T58" fmla="*/ 154 w 220"/>
                  <a:gd name="T59" fmla="*/ 173 h 220"/>
                  <a:gd name="T60" fmla="*/ 140 w 220"/>
                  <a:gd name="T61" fmla="*/ 172 h 220"/>
                  <a:gd name="T62" fmla="*/ 124 w 220"/>
                  <a:gd name="T63" fmla="*/ 185 h 220"/>
                  <a:gd name="T64" fmla="*/ 101 w 220"/>
                  <a:gd name="T65" fmla="*/ 206 h 220"/>
                  <a:gd name="T66" fmla="*/ 87 w 220"/>
                  <a:gd name="T67" fmla="*/ 175 h 220"/>
                  <a:gd name="T68" fmla="*/ 74 w 220"/>
                  <a:gd name="T69" fmla="*/ 170 h 220"/>
                  <a:gd name="T70" fmla="*/ 49 w 220"/>
                  <a:gd name="T71" fmla="*/ 185 h 220"/>
                  <a:gd name="T72" fmla="*/ 47 w 220"/>
                  <a:gd name="T73" fmla="*/ 154 h 220"/>
                  <a:gd name="T74" fmla="*/ 45 w 220"/>
                  <a:gd name="T75" fmla="*/ 133 h 220"/>
                  <a:gd name="T76" fmla="*/ 14 w 220"/>
                  <a:gd name="T77" fmla="*/ 119 h 220"/>
                  <a:gd name="T78" fmla="*/ 35 w 220"/>
                  <a:gd name="T79" fmla="*/ 96 h 220"/>
                  <a:gd name="T80" fmla="*/ 48 w 220"/>
                  <a:gd name="T81" fmla="*/ 80 h 220"/>
                  <a:gd name="T82" fmla="*/ 35 w 220"/>
                  <a:gd name="T83" fmla="*/ 49 h 220"/>
                  <a:gd name="T84" fmla="*/ 66 w 220"/>
                  <a:gd name="T85" fmla="*/ 47 h 220"/>
                  <a:gd name="T86" fmla="*/ 80 w 220"/>
                  <a:gd name="T87" fmla="*/ 48 h 220"/>
                  <a:gd name="T88" fmla="*/ 96 w 220"/>
                  <a:gd name="T89" fmla="*/ 35 h 220"/>
                  <a:gd name="T90" fmla="*/ 119 w 220"/>
                  <a:gd name="T91" fmla="*/ 14 h 220"/>
                  <a:gd name="T92" fmla="*/ 133 w 220"/>
                  <a:gd name="T93" fmla="*/ 45 h 220"/>
                  <a:gd name="T94" fmla="*/ 146 w 220"/>
                  <a:gd name="T95" fmla="*/ 50 h 220"/>
                  <a:gd name="T96" fmla="*/ 171 w 220"/>
                  <a:gd name="T97" fmla="*/ 35 h 220"/>
                  <a:gd name="T98" fmla="*/ 173 w 220"/>
                  <a:gd name="T99" fmla="*/ 66 h 220"/>
                  <a:gd name="T100" fmla="*/ 175 w 220"/>
                  <a:gd name="T101" fmla="*/ 87 h 220"/>
                  <a:gd name="T102" fmla="*/ 206 w 220"/>
                  <a:gd name="T103" fmla="*/ 101 h 220"/>
                  <a:gd name="T104" fmla="*/ 185 w 220"/>
                  <a:gd name="T105" fmla="*/ 1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20" h="220">
                    <a:moveTo>
                      <a:pt x="209" y="87"/>
                    </a:moveTo>
                    <a:cubicBezTo>
                      <a:pt x="188" y="83"/>
                      <a:pt x="188" y="83"/>
                      <a:pt x="188" y="83"/>
                    </a:cubicBezTo>
                    <a:cubicBezTo>
                      <a:pt x="187" y="80"/>
                      <a:pt x="186" y="77"/>
                      <a:pt x="184" y="74"/>
                    </a:cubicBezTo>
                    <a:cubicBezTo>
                      <a:pt x="196" y="56"/>
                      <a:pt x="196" y="56"/>
                      <a:pt x="196" y="56"/>
                    </a:cubicBezTo>
                    <a:cubicBezTo>
                      <a:pt x="200" y="51"/>
                      <a:pt x="199" y="43"/>
                      <a:pt x="194" y="39"/>
                    </a:cubicBezTo>
                    <a:cubicBezTo>
                      <a:pt x="181" y="26"/>
                      <a:pt x="181" y="26"/>
                      <a:pt x="181" y="26"/>
                    </a:cubicBezTo>
                    <a:cubicBezTo>
                      <a:pt x="179" y="23"/>
                      <a:pt x="175" y="22"/>
                      <a:pt x="171" y="22"/>
                    </a:cubicBezTo>
                    <a:cubicBezTo>
                      <a:pt x="169" y="22"/>
                      <a:pt x="166" y="22"/>
                      <a:pt x="164" y="24"/>
                    </a:cubicBezTo>
                    <a:cubicBezTo>
                      <a:pt x="146" y="36"/>
                      <a:pt x="146" y="36"/>
                      <a:pt x="146" y="36"/>
                    </a:cubicBezTo>
                    <a:cubicBezTo>
                      <a:pt x="143" y="34"/>
                      <a:pt x="140" y="33"/>
                      <a:pt x="137" y="3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5"/>
                      <a:pt x="126" y="0"/>
                      <a:pt x="119" y="0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94" y="0"/>
                      <a:pt x="88" y="5"/>
                      <a:pt x="87" y="11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0" y="33"/>
                      <a:pt x="77" y="34"/>
                      <a:pt x="74" y="36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4" y="22"/>
                      <a:pt x="51" y="22"/>
                      <a:pt x="49" y="22"/>
                    </a:cubicBezTo>
                    <a:cubicBezTo>
                      <a:pt x="45" y="22"/>
                      <a:pt x="41" y="23"/>
                      <a:pt x="39" y="26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1" y="43"/>
                      <a:pt x="20" y="51"/>
                      <a:pt x="24" y="56"/>
                    </a:cubicBezTo>
                    <a:cubicBezTo>
                      <a:pt x="36" y="74"/>
                      <a:pt x="36" y="74"/>
                      <a:pt x="36" y="74"/>
                    </a:cubicBezTo>
                    <a:cubicBezTo>
                      <a:pt x="34" y="77"/>
                      <a:pt x="33" y="80"/>
                      <a:pt x="32" y="83"/>
                    </a:cubicBezTo>
                    <a:cubicBezTo>
                      <a:pt x="11" y="87"/>
                      <a:pt x="11" y="87"/>
                      <a:pt x="11" y="87"/>
                    </a:cubicBezTo>
                    <a:cubicBezTo>
                      <a:pt x="5" y="88"/>
                      <a:pt x="0" y="94"/>
                      <a:pt x="0" y="101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6"/>
                      <a:pt x="5" y="132"/>
                      <a:pt x="11" y="133"/>
                    </a:cubicBezTo>
                    <a:cubicBezTo>
                      <a:pt x="32" y="137"/>
                      <a:pt x="32" y="137"/>
                      <a:pt x="32" y="137"/>
                    </a:cubicBezTo>
                    <a:cubicBezTo>
                      <a:pt x="33" y="140"/>
                      <a:pt x="34" y="143"/>
                      <a:pt x="36" y="146"/>
                    </a:cubicBezTo>
                    <a:cubicBezTo>
                      <a:pt x="24" y="164"/>
                      <a:pt x="24" y="164"/>
                      <a:pt x="24" y="164"/>
                    </a:cubicBezTo>
                    <a:cubicBezTo>
                      <a:pt x="20" y="169"/>
                      <a:pt x="21" y="177"/>
                      <a:pt x="26" y="181"/>
                    </a:cubicBezTo>
                    <a:cubicBezTo>
                      <a:pt x="39" y="194"/>
                      <a:pt x="39" y="194"/>
                      <a:pt x="39" y="194"/>
                    </a:cubicBezTo>
                    <a:cubicBezTo>
                      <a:pt x="41" y="197"/>
                      <a:pt x="45" y="198"/>
                      <a:pt x="49" y="198"/>
                    </a:cubicBezTo>
                    <a:cubicBezTo>
                      <a:pt x="51" y="198"/>
                      <a:pt x="54" y="198"/>
                      <a:pt x="56" y="196"/>
                    </a:cubicBezTo>
                    <a:cubicBezTo>
                      <a:pt x="74" y="184"/>
                      <a:pt x="74" y="184"/>
                      <a:pt x="74" y="184"/>
                    </a:cubicBezTo>
                    <a:cubicBezTo>
                      <a:pt x="77" y="186"/>
                      <a:pt x="80" y="187"/>
                      <a:pt x="83" y="188"/>
                    </a:cubicBezTo>
                    <a:cubicBezTo>
                      <a:pt x="87" y="209"/>
                      <a:pt x="87" y="209"/>
                      <a:pt x="87" y="209"/>
                    </a:cubicBezTo>
                    <a:cubicBezTo>
                      <a:pt x="88" y="215"/>
                      <a:pt x="94" y="220"/>
                      <a:pt x="101" y="220"/>
                    </a:cubicBezTo>
                    <a:cubicBezTo>
                      <a:pt x="119" y="220"/>
                      <a:pt x="119" y="220"/>
                      <a:pt x="119" y="220"/>
                    </a:cubicBezTo>
                    <a:cubicBezTo>
                      <a:pt x="126" y="220"/>
                      <a:pt x="132" y="215"/>
                      <a:pt x="133" y="209"/>
                    </a:cubicBezTo>
                    <a:cubicBezTo>
                      <a:pt x="137" y="188"/>
                      <a:pt x="137" y="188"/>
                      <a:pt x="137" y="188"/>
                    </a:cubicBezTo>
                    <a:cubicBezTo>
                      <a:pt x="140" y="187"/>
                      <a:pt x="143" y="186"/>
                      <a:pt x="146" y="184"/>
                    </a:cubicBezTo>
                    <a:cubicBezTo>
                      <a:pt x="164" y="196"/>
                      <a:pt x="164" y="196"/>
                      <a:pt x="164" y="196"/>
                    </a:cubicBezTo>
                    <a:cubicBezTo>
                      <a:pt x="166" y="198"/>
                      <a:pt x="169" y="198"/>
                      <a:pt x="171" y="198"/>
                    </a:cubicBezTo>
                    <a:cubicBezTo>
                      <a:pt x="175" y="198"/>
                      <a:pt x="179" y="197"/>
                      <a:pt x="181" y="194"/>
                    </a:cubicBezTo>
                    <a:cubicBezTo>
                      <a:pt x="194" y="181"/>
                      <a:pt x="194" y="181"/>
                      <a:pt x="194" y="181"/>
                    </a:cubicBezTo>
                    <a:cubicBezTo>
                      <a:pt x="199" y="177"/>
                      <a:pt x="200" y="169"/>
                      <a:pt x="196" y="164"/>
                    </a:cubicBezTo>
                    <a:cubicBezTo>
                      <a:pt x="184" y="146"/>
                      <a:pt x="184" y="146"/>
                      <a:pt x="184" y="146"/>
                    </a:cubicBezTo>
                    <a:cubicBezTo>
                      <a:pt x="186" y="143"/>
                      <a:pt x="187" y="140"/>
                      <a:pt x="188" y="137"/>
                    </a:cubicBezTo>
                    <a:cubicBezTo>
                      <a:pt x="209" y="133"/>
                      <a:pt x="209" y="133"/>
                      <a:pt x="209" y="133"/>
                    </a:cubicBezTo>
                    <a:cubicBezTo>
                      <a:pt x="215" y="132"/>
                      <a:pt x="220" y="126"/>
                      <a:pt x="220" y="119"/>
                    </a:cubicBezTo>
                    <a:cubicBezTo>
                      <a:pt x="220" y="101"/>
                      <a:pt x="220" y="101"/>
                      <a:pt x="220" y="101"/>
                    </a:cubicBezTo>
                    <a:cubicBezTo>
                      <a:pt x="220" y="94"/>
                      <a:pt x="215" y="88"/>
                      <a:pt x="209" y="87"/>
                    </a:cubicBezTo>
                    <a:close/>
                    <a:moveTo>
                      <a:pt x="185" y="124"/>
                    </a:moveTo>
                    <a:cubicBezTo>
                      <a:pt x="180" y="125"/>
                      <a:pt x="176" y="128"/>
                      <a:pt x="175" y="133"/>
                    </a:cubicBezTo>
                    <a:cubicBezTo>
                      <a:pt x="174" y="135"/>
                      <a:pt x="173" y="138"/>
                      <a:pt x="172" y="140"/>
                    </a:cubicBezTo>
                    <a:cubicBezTo>
                      <a:pt x="170" y="144"/>
                      <a:pt x="170" y="149"/>
                      <a:pt x="173" y="154"/>
                    </a:cubicBezTo>
                    <a:cubicBezTo>
                      <a:pt x="185" y="171"/>
                      <a:pt x="185" y="171"/>
                      <a:pt x="185" y="171"/>
                    </a:cubicBezTo>
                    <a:cubicBezTo>
                      <a:pt x="171" y="185"/>
                      <a:pt x="171" y="185"/>
                      <a:pt x="171" y="185"/>
                    </a:cubicBezTo>
                    <a:cubicBezTo>
                      <a:pt x="154" y="173"/>
                      <a:pt x="154" y="173"/>
                      <a:pt x="154" y="173"/>
                    </a:cubicBezTo>
                    <a:cubicBezTo>
                      <a:pt x="151" y="171"/>
                      <a:pt x="149" y="170"/>
                      <a:pt x="146" y="170"/>
                    </a:cubicBezTo>
                    <a:cubicBezTo>
                      <a:pt x="144" y="170"/>
                      <a:pt x="142" y="171"/>
                      <a:pt x="140" y="172"/>
                    </a:cubicBezTo>
                    <a:cubicBezTo>
                      <a:pt x="138" y="173"/>
                      <a:pt x="135" y="174"/>
                      <a:pt x="133" y="175"/>
                    </a:cubicBezTo>
                    <a:cubicBezTo>
                      <a:pt x="128" y="176"/>
                      <a:pt x="125" y="180"/>
                      <a:pt x="124" y="185"/>
                    </a:cubicBezTo>
                    <a:cubicBezTo>
                      <a:pt x="119" y="206"/>
                      <a:pt x="119" y="206"/>
                      <a:pt x="119" y="206"/>
                    </a:cubicBezTo>
                    <a:cubicBezTo>
                      <a:pt x="101" y="206"/>
                      <a:pt x="101" y="206"/>
                      <a:pt x="101" y="206"/>
                    </a:cubicBezTo>
                    <a:cubicBezTo>
                      <a:pt x="96" y="185"/>
                      <a:pt x="96" y="185"/>
                      <a:pt x="96" y="185"/>
                    </a:cubicBezTo>
                    <a:cubicBezTo>
                      <a:pt x="95" y="180"/>
                      <a:pt x="92" y="176"/>
                      <a:pt x="87" y="175"/>
                    </a:cubicBezTo>
                    <a:cubicBezTo>
                      <a:pt x="85" y="174"/>
                      <a:pt x="82" y="173"/>
                      <a:pt x="80" y="172"/>
                    </a:cubicBezTo>
                    <a:cubicBezTo>
                      <a:pt x="78" y="171"/>
                      <a:pt x="76" y="170"/>
                      <a:pt x="74" y="170"/>
                    </a:cubicBezTo>
                    <a:cubicBezTo>
                      <a:pt x="71" y="170"/>
                      <a:pt x="69" y="171"/>
                      <a:pt x="66" y="173"/>
                    </a:cubicBezTo>
                    <a:cubicBezTo>
                      <a:pt x="49" y="185"/>
                      <a:pt x="49" y="185"/>
                      <a:pt x="49" y="185"/>
                    </a:cubicBezTo>
                    <a:cubicBezTo>
                      <a:pt x="35" y="171"/>
                      <a:pt x="35" y="171"/>
                      <a:pt x="35" y="171"/>
                    </a:cubicBezTo>
                    <a:cubicBezTo>
                      <a:pt x="47" y="154"/>
                      <a:pt x="47" y="154"/>
                      <a:pt x="47" y="154"/>
                    </a:cubicBezTo>
                    <a:cubicBezTo>
                      <a:pt x="50" y="149"/>
                      <a:pt x="50" y="144"/>
                      <a:pt x="48" y="140"/>
                    </a:cubicBezTo>
                    <a:cubicBezTo>
                      <a:pt x="47" y="138"/>
                      <a:pt x="46" y="135"/>
                      <a:pt x="45" y="133"/>
                    </a:cubicBezTo>
                    <a:cubicBezTo>
                      <a:pt x="44" y="128"/>
                      <a:pt x="40" y="125"/>
                      <a:pt x="35" y="124"/>
                    </a:cubicBezTo>
                    <a:cubicBezTo>
                      <a:pt x="14" y="119"/>
                      <a:pt x="14" y="119"/>
                      <a:pt x="14" y="119"/>
                    </a:cubicBezTo>
                    <a:cubicBezTo>
                      <a:pt x="14" y="101"/>
                      <a:pt x="14" y="101"/>
                      <a:pt x="14" y="101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40" y="95"/>
                      <a:pt x="44" y="92"/>
                      <a:pt x="45" y="87"/>
                    </a:cubicBezTo>
                    <a:cubicBezTo>
                      <a:pt x="46" y="85"/>
                      <a:pt x="47" y="82"/>
                      <a:pt x="48" y="80"/>
                    </a:cubicBezTo>
                    <a:cubicBezTo>
                      <a:pt x="50" y="76"/>
                      <a:pt x="50" y="71"/>
                      <a:pt x="47" y="66"/>
                    </a:cubicBezTo>
                    <a:cubicBezTo>
                      <a:pt x="35" y="49"/>
                      <a:pt x="35" y="49"/>
                      <a:pt x="35" y="49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69" y="49"/>
                      <a:pt x="71" y="50"/>
                      <a:pt x="74" y="50"/>
                    </a:cubicBezTo>
                    <a:cubicBezTo>
                      <a:pt x="76" y="50"/>
                      <a:pt x="78" y="49"/>
                      <a:pt x="80" y="48"/>
                    </a:cubicBezTo>
                    <a:cubicBezTo>
                      <a:pt x="82" y="47"/>
                      <a:pt x="85" y="46"/>
                      <a:pt x="87" y="45"/>
                    </a:cubicBezTo>
                    <a:cubicBezTo>
                      <a:pt x="92" y="44"/>
                      <a:pt x="95" y="40"/>
                      <a:pt x="96" y="3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5" y="40"/>
                      <a:pt x="128" y="44"/>
                      <a:pt x="133" y="45"/>
                    </a:cubicBezTo>
                    <a:cubicBezTo>
                      <a:pt x="135" y="46"/>
                      <a:pt x="138" y="47"/>
                      <a:pt x="140" y="48"/>
                    </a:cubicBezTo>
                    <a:cubicBezTo>
                      <a:pt x="142" y="49"/>
                      <a:pt x="144" y="50"/>
                      <a:pt x="146" y="50"/>
                    </a:cubicBezTo>
                    <a:cubicBezTo>
                      <a:pt x="149" y="50"/>
                      <a:pt x="151" y="49"/>
                      <a:pt x="154" y="47"/>
                    </a:cubicBezTo>
                    <a:cubicBezTo>
                      <a:pt x="171" y="35"/>
                      <a:pt x="171" y="35"/>
                      <a:pt x="171" y="35"/>
                    </a:cubicBezTo>
                    <a:cubicBezTo>
                      <a:pt x="185" y="49"/>
                      <a:pt x="185" y="49"/>
                      <a:pt x="185" y="49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0" y="71"/>
                      <a:pt x="170" y="76"/>
                      <a:pt x="172" y="80"/>
                    </a:cubicBezTo>
                    <a:cubicBezTo>
                      <a:pt x="173" y="82"/>
                      <a:pt x="174" y="85"/>
                      <a:pt x="175" y="87"/>
                    </a:cubicBezTo>
                    <a:cubicBezTo>
                      <a:pt x="176" y="92"/>
                      <a:pt x="180" y="95"/>
                      <a:pt x="185" y="96"/>
                    </a:cubicBezTo>
                    <a:cubicBezTo>
                      <a:pt x="206" y="101"/>
                      <a:pt x="206" y="101"/>
                      <a:pt x="206" y="101"/>
                    </a:cubicBezTo>
                    <a:cubicBezTo>
                      <a:pt x="206" y="119"/>
                      <a:pt x="206" y="119"/>
                      <a:pt x="206" y="119"/>
                    </a:cubicBezTo>
                    <a:lnTo>
                      <a:pt x="185" y="1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33" name="Freeform 20"/>
              <p:cNvSpPr>
                <a:spLocks noEditPoints="1"/>
              </p:cNvSpPr>
              <p:nvPr/>
            </p:nvSpPr>
            <p:spPr bwMode="auto">
              <a:xfrm>
                <a:off x="-2538413" y="300038"/>
                <a:ext cx="360362" cy="360363"/>
              </a:xfrm>
              <a:custGeom>
                <a:avLst/>
                <a:gdLst>
                  <a:gd name="T0" fmla="*/ 48 w 96"/>
                  <a:gd name="T1" fmla="*/ 0 h 96"/>
                  <a:gd name="T2" fmla="*/ 0 w 96"/>
                  <a:gd name="T3" fmla="*/ 48 h 96"/>
                  <a:gd name="T4" fmla="*/ 48 w 96"/>
                  <a:gd name="T5" fmla="*/ 96 h 96"/>
                  <a:gd name="T6" fmla="*/ 96 w 96"/>
                  <a:gd name="T7" fmla="*/ 48 h 96"/>
                  <a:gd name="T8" fmla="*/ 48 w 96"/>
                  <a:gd name="T9" fmla="*/ 0 h 96"/>
                  <a:gd name="T10" fmla="*/ 48 w 96"/>
                  <a:gd name="T11" fmla="*/ 90 h 96"/>
                  <a:gd name="T12" fmla="*/ 6 w 96"/>
                  <a:gd name="T13" fmla="*/ 48 h 96"/>
                  <a:gd name="T14" fmla="*/ 48 w 96"/>
                  <a:gd name="T15" fmla="*/ 6 h 96"/>
                  <a:gd name="T16" fmla="*/ 90 w 96"/>
                  <a:gd name="T17" fmla="*/ 48 h 96"/>
                  <a:gd name="T18" fmla="*/ 48 w 96"/>
                  <a:gd name="T19" fmla="*/ 9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6" h="96">
                    <a:moveTo>
                      <a:pt x="48" y="0"/>
                    </a:moveTo>
                    <a:cubicBezTo>
                      <a:pt x="21" y="0"/>
                      <a:pt x="0" y="21"/>
                      <a:pt x="0" y="48"/>
                    </a:cubicBezTo>
                    <a:cubicBezTo>
                      <a:pt x="0" y="75"/>
                      <a:pt x="21" y="96"/>
                      <a:pt x="48" y="96"/>
                    </a:cubicBezTo>
                    <a:cubicBezTo>
                      <a:pt x="75" y="96"/>
                      <a:pt x="96" y="75"/>
                      <a:pt x="96" y="48"/>
                    </a:cubicBezTo>
                    <a:cubicBezTo>
                      <a:pt x="96" y="21"/>
                      <a:pt x="75" y="0"/>
                      <a:pt x="48" y="0"/>
                    </a:cubicBezTo>
                    <a:close/>
                    <a:moveTo>
                      <a:pt x="48" y="90"/>
                    </a:moveTo>
                    <a:cubicBezTo>
                      <a:pt x="25" y="90"/>
                      <a:pt x="6" y="71"/>
                      <a:pt x="6" y="48"/>
                    </a:cubicBezTo>
                    <a:cubicBezTo>
                      <a:pt x="6" y="25"/>
                      <a:pt x="25" y="6"/>
                      <a:pt x="48" y="6"/>
                    </a:cubicBezTo>
                    <a:cubicBezTo>
                      <a:pt x="71" y="6"/>
                      <a:pt x="90" y="25"/>
                      <a:pt x="90" y="48"/>
                    </a:cubicBezTo>
                    <a:cubicBezTo>
                      <a:pt x="90" y="71"/>
                      <a:pt x="71" y="90"/>
                      <a:pt x="48" y="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34" name="Freeform 21"/>
              <p:cNvSpPr>
                <a:spLocks noEditPoints="1"/>
              </p:cNvSpPr>
              <p:nvPr/>
            </p:nvSpPr>
            <p:spPr bwMode="auto">
              <a:xfrm>
                <a:off x="-2460625" y="374650"/>
                <a:ext cx="207962" cy="206375"/>
              </a:xfrm>
              <a:custGeom>
                <a:avLst/>
                <a:gdLst>
                  <a:gd name="T0" fmla="*/ 27 w 55"/>
                  <a:gd name="T1" fmla="*/ 0 h 55"/>
                  <a:gd name="T2" fmla="*/ 0 w 55"/>
                  <a:gd name="T3" fmla="*/ 28 h 55"/>
                  <a:gd name="T4" fmla="*/ 27 w 55"/>
                  <a:gd name="T5" fmla="*/ 55 h 55"/>
                  <a:gd name="T6" fmla="*/ 55 w 55"/>
                  <a:gd name="T7" fmla="*/ 28 h 55"/>
                  <a:gd name="T8" fmla="*/ 27 w 55"/>
                  <a:gd name="T9" fmla="*/ 0 h 55"/>
                  <a:gd name="T10" fmla="*/ 27 w 55"/>
                  <a:gd name="T11" fmla="*/ 49 h 55"/>
                  <a:gd name="T12" fmla="*/ 6 w 55"/>
                  <a:gd name="T13" fmla="*/ 28 h 55"/>
                  <a:gd name="T14" fmla="*/ 27 w 55"/>
                  <a:gd name="T15" fmla="*/ 7 h 55"/>
                  <a:gd name="T16" fmla="*/ 48 w 55"/>
                  <a:gd name="T17" fmla="*/ 28 h 55"/>
                  <a:gd name="T18" fmla="*/ 27 w 55"/>
                  <a:gd name="T19" fmla="*/ 4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" h="55">
                    <a:moveTo>
                      <a:pt x="27" y="0"/>
                    </a:moveTo>
                    <a:cubicBezTo>
                      <a:pt x="12" y="0"/>
                      <a:pt x="0" y="13"/>
                      <a:pt x="0" y="28"/>
                    </a:cubicBezTo>
                    <a:cubicBezTo>
                      <a:pt x="0" y="43"/>
                      <a:pt x="12" y="55"/>
                      <a:pt x="27" y="55"/>
                    </a:cubicBezTo>
                    <a:cubicBezTo>
                      <a:pt x="42" y="55"/>
                      <a:pt x="55" y="43"/>
                      <a:pt x="55" y="28"/>
                    </a:cubicBezTo>
                    <a:cubicBezTo>
                      <a:pt x="55" y="13"/>
                      <a:pt x="42" y="0"/>
                      <a:pt x="27" y="0"/>
                    </a:cubicBezTo>
                    <a:close/>
                    <a:moveTo>
                      <a:pt x="27" y="49"/>
                    </a:moveTo>
                    <a:cubicBezTo>
                      <a:pt x="16" y="49"/>
                      <a:pt x="6" y="39"/>
                      <a:pt x="6" y="28"/>
                    </a:cubicBezTo>
                    <a:cubicBezTo>
                      <a:pt x="6" y="17"/>
                      <a:pt x="16" y="7"/>
                      <a:pt x="27" y="7"/>
                    </a:cubicBezTo>
                    <a:cubicBezTo>
                      <a:pt x="38" y="7"/>
                      <a:pt x="48" y="17"/>
                      <a:pt x="48" y="28"/>
                    </a:cubicBezTo>
                    <a:cubicBezTo>
                      <a:pt x="48" y="39"/>
                      <a:pt x="38" y="49"/>
                      <a:pt x="27" y="4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3" name="Group 42"/>
            <p:cNvGrpSpPr/>
            <p:nvPr/>
          </p:nvGrpSpPr>
          <p:grpSpPr>
            <a:xfrm>
              <a:off x="6242020" y="5081250"/>
              <a:ext cx="433144" cy="331053"/>
              <a:chOff x="5516563" y="84138"/>
              <a:chExt cx="1414463" cy="1081087"/>
            </a:xfrm>
            <a:solidFill>
              <a:schemeClr val="bg1"/>
            </a:solidFill>
          </p:grpSpPr>
          <p:sp>
            <p:nvSpPr>
              <p:cNvPr id="1048635" name="Freeform 13"/>
              <p:cNvSpPr>
                <a:spLocks noEditPoints="1"/>
              </p:cNvSpPr>
              <p:nvPr/>
            </p:nvSpPr>
            <p:spPr bwMode="auto">
              <a:xfrm>
                <a:off x="5688013" y="249238"/>
                <a:ext cx="896938" cy="698500"/>
              </a:xfrm>
              <a:custGeom>
                <a:avLst/>
                <a:gdLst>
                  <a:gd name="T0" fmla="*/ 214 w 239"/>
                  <a:gd name="T1" fmla="*/ 9 h 186"/>
                  <a:gd name="T2" fmla="*/ 120 w 239"/>
                  <a:gd name="T3" fmla="*/ 0 h 186"/>
                  <a:gd name="T4" fmla="*/ 26 w 239"/>
                  <a:gd name="T5" fmla="*/ 9 h 186"/>
                  <a:gd name="T6" fmla="*/ 17 w 239"/>
                  <a:gd name="T7" fmla="*/ 17 h 186"/>
                  <a:gd name="T8" fmla="*/ 17 w 239"/>
                  <a:gd name="T9" fmla="*/ 169 h 186"/>
                  <a:gd name="T10" fmla="*/ 26 w 239"/>
                  <a:gd name="T11" fmla="*/ 177 h 186"/>
                  <a:gd name="T12" fmla="*/ 120 w 239"/>
                  <a:gd name="T13" fmla="*/ 186 h 186"/>
                  <a:gd name="T14" fmla="*/ 214 w 239"/>
                  <a:gd name="T15" fmla="*/ 177 h 186"/>
                  <a:gd name="T16" fmla="*/ 222 w 239"/>
                  <a:gd name="T17" fmla="*/ 169 h 186"/>
                  <a:gd name="T18" fmla="*/ 222 w 239"/>
                  <a:gd name="T19" fmla="*/ 17 h 186"/>
                  <a:gd name="T20" fmla="*/ 214 w 239"/>
                  <a:gd name="T21" fmla="*/ 9 h 186"/>
                  <a:gd name="T22" fmla="*/ 211 w 239"/>
                  <a:gd name="T23" fmla="*/ 165 h 186"/>
                  <a:gd name="T24" fmla="*/ 28 w 239"/>
                  <a:gd name="T25" fmla="*/ 165 h 186"/>
                  <a:gd name="T26" fmla="*/ 28 w 239"/>
                  <a:gd name="T27" fmla="*/ 21 h 186"/>
                  <a:gd name="T28" fmla="*/ 211 w 239"/>
                  <a:gd name="T29" fmla="*/ 21 h 186"/>
                  <a:gd name="T30" fmla="*/ 211 w 239"/>
                  <a:gd name="T31" fmla="*/ 16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9" h="186">
                    <a:moveTo>
                      <a:pt x="214" y="9"/>
                    </a:moveTo>
                    <a:cubicBezTo>
                      <a:pt x="182" y="3"/>
                      <a:pt x="151" y="0"/>
                      <a:pt x="120" y="0"/>
                    </a:cubicBezTo>
                    <a:cubicBezTo>
                      <a:pt x="88" y="0"/>
                      <a:pt x="57" y="3"/>
                      <a:pt x="26" y="9"/>
                    </a:cubicBezTo>
                    <a:cubicBezTo>
                      <a:pt x="22" y="10"/>
                      <a:pt x="18" y="13"/>
                      <a:pt x="17" y="17"/>
                    </a:cubicBezTo>
                    <a:cubicBezTo>
                      <a:pt x="0" y="67"/>
                      <a:pt x="0" y="118"/>
                      <a:pt x="17" y="169"/>
                    </a:cubicBezTo>
                    <a:cubicBezTo>
                      <a:pt x="18" y="173"/>
                      <a:pt x="22" y="176"/>
                      <a:pt x="26" y="177"/>
                    </a:cubicBezTo>
                    <a:cubicBezTo>
                      <a:pt x="57" y="183"/>
                      <a:pt x="88" y="186"/>
                      <a:pt x="120" y="186"/>
                    </a:cubicBezTo>
                    <a:cubicBezTo>
                      <a:pt x="151" y="186"/>
                      <a:pt x="182" y="183"/>
                      <a:pt x="214" y="177"/>
                    </a:cubicBezTo>
                    <a:cubicBezTo>
                      <a:pt x="218" y="176"/>
                      <a:pt x="221" y="173"/>
                      <a:pt x="222" y="169"/>
                    </a:cubicBezTo>
                    <a:cubicBezTo>
                      <a:pt x="239" y="118"/>
                      <a:pt x="239" y="67"/>
                      <a:pt x="222" y="17"/>
                    </a:cubicBezTo>
                    <a:cubicBezTo>
                      <a:pt x="221" y="13"/>
                      <a:pt x="218" y="10"/>
                      <a:pt x="214" y="9"/>
                    </a:cubicBezTo>
                    <a:close/>
                    <a:moveTo>
                      <a:pt x="211" y="165"/>
                    </a:moveTo>
                    <a:cubicBezTo>
                      <a:pt x="150" y="178"/>
                      <a:pt x="89" y="178"/>
                      <a:pt x="28" y="165"/>
                    </a:cubicBezTo>
                    <a:cubicBezTo>
                      <a:pt x="12" y="117"/>
                      <a:pt x="12" y="69"/>
                      <a:pt x="28" y="21"/>
                    </a:cubicBezTo>
                    <a:cubicBezTo>
                      <a:pt x="89" y="8"/>
                      <a:pt x="150" y="8"/>
                      <a:pt x="211" y="21"/>
                    </a:cubicBezTo>
                    <a:cubicBezTo>
                      <a:pt x="227" y="69"/>
                      <a:pt x="227" y="117"/>
                      <a:pt x="211" y="16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36" name="Freeform 14"/>
              <p:cNvSpPr>
                <a:spLocks noEditPoints="1"/>
              </p:cNvSpPr>
              <p:nvPr/>
            </p:nvSpPr>
            <p:spPr bwMode="auto">
              <a:xfrm>
                <a:off x="5516563" y="84138"/>
                <a:ext cx="1414463" cy="1081087"/>
              </a:xfrm>
              <a:custGeom>
                <a:avLst/>
                <a:gdLst>
                  <a:gd name="T0" fmla="*/ 359 w 377"/>
                  <a:gd name="T1" fmla="*/ 27 h 288"/>
                  <a:gd name="T2" fmla="*/ 340 w 377"/>
                  <a:gd name="T3" fmla="*/ 9 h 288"/>
                  <a:gd name="T4" fmla="*/ 189 w 377"/>
                  <a:gd name="T5" fmla="*/ 0 h 288"/>
                  <a:gd name="T6" fmla="*/ 37 w 377"/>
                  <a:gd name="T7" fmla="*/ 9 h 288"/>
                  <a:gd name="T8" fmla="*/ 18 w 377"/>
                  <a:gd name="T9" fmla="*/ 27 h 288"/>
                  <a:gd name="T10" fmla="*/ 18 w 377"/>
                  <a:gd name="T11" fmla="*/ 250 h 288"/>
                  <a:gd name="T12" fmla="*/ 37 w 377"/>
                  <a:gd name="T13" fmla="*/ 267 h 288"/>
                  <a:gd name="T14" fmla="*/ 110 w 377"/>
                  <a:gd name="T15" fmla="*/ 274 h 288"/>
                  <a:gd name="T16" fmla="*/ 108 w 377"/>
                  <a:gd name="T17" fmla="*/ 276 h 288"/>
                  <a:gd name="T18" fmla="*/ 189 w 377"/>
                  <a:gd name="T19" fmla="*/ 288 h 288"/>
                  <a:gd name="T20" fmla="*/ 269 w 377"/>
                  <a:gd name="T21" fmla="*/ 276 h 288"/>
                  <a:gd name="T22" fmla="*/ 267 w 377"/>
                  <a:gd name="T23" fmla="*/ 274 h 288"/>
                  <a:gd name="T24" fmla="*/ 340 w 377"/>
                  <a:gd name="T25" fmla="*/ 267 h 288"/>
                  <a:gd name="T26" fmla="*/ 359 w 377"/>
                  <a:gd name="T27" fmla="*/ 250 h 288"/>
                  <a:gd name="T28" fmla="*/ 359 w 377"/>
                  <a:gd name="T29" fmla="*/ 27 h 288"/>
                  <a:gd name="T30" fmla="*/ 337 w 377"/>
                  <a:gd name="T31" fmla="*/ 244 h 288"/>
                  <a:gd name="T32" fmla="*/ 40 w 377"/>
                  <a:gd name="T33" fmla="*/ 244 h 288"/>
                  <a:gd name="T34" fmla="*/ 40 w 377"/>
                  <a:gd name="T35" fmla="*/ 32 h 288"/>
                  <a:gd name="T36" fmla="*/ 337 w 377"/>
                  <a:gd name="T37" fmla="*/ 32 h 288"/>
                  <a:gd name="T38" fmla="*/ 337 w 377"/>
                  <a:gd name="T39" fmla="*/ 244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8">
                    <a:moveTo>
                      <a:pt x="359" y="27"/>
                    </a:moveTo>
                    <a:cubicBezTo>
                      <a:pt x="357" y="17"/>
                      <a:pt x="349" y="10"/>
                      <a:pt x="340" y="9"/>
                    </a:cubicBezTo>
                    <a:cubicBezTo>
                      <a:pt x="290" y="3"/>
                      <a:pt x="239" y="0"/>
                      <a:pt x="189" y="0"/>
                    </a:cubicBezTo>
                    <a:cubicBezTo>
                      <a:pt x="138" y="0"/>
                      <a:pt x="87" y="3"/>
                      <a:pt x="37" y="9"/>
                    </a:cubicBezTo>
                    <a:cubicBezTo>
                      <a:pt x="28" y="10"/>
                      <a:pt x="20" y="17"/>
                      <a:pt x="18" y="27"/>
                    </a:cubicBezTo>
                    <a:cubicBezTo>
                      <a:pt x="0" y="101"/>
                      <a:pt x="0" y="176"/>
                      <a:pt x="18" y="250"/>
                    </a:cubicBezTo>
                    <a:cubicBezTo>
                      <a:pt x="20" y="259"/>
                      <a:pt x="28" y="266"/>
                      <a:pt x="37" y="267"/>
                    </a:cubicBezTo>
                    <a:cubicBezTo>
                      <a:pt x="61" y="270"/>
                      <a:pt x="86" y="272"/>
                      <a:pt x="110" y="274"/>
                    </a:cubicBezTo>
                    <a:cubicBezTo>
                      <a:pt x="109" y="275"/>
                      <a:pt x="108" y="275"/>
                      <a:pt x="108" y="276"/>
                    </a:cubicBezTo>
                    <a:cubicBezTo>
                      <a:pt x="108" y="283"/>
                      <a:pt x="144" y="288"/>
                      <a:pt x="189" y="288"/>
                    </a:cubicBezTo>
                    <a:cubicBezTo>
                      <a:pt x="233" y="288"/>
                      <a:pt x="269" y="283"/>
                      <a:pt x="269" y="276"/>
                    </a:cubicBezTo>
                    <a:cubicBezTo>
                      <a:pt x="269" y="275"/>
                      <a:pt x="268" y="275"/>
                      <a:pt x="267" y="274"/>
                    </a:cubicBezTo>
                    <a:cubicBezTo>
                      <a:pt x="291" y="272"/>
                      <a:pt x="316" y="270"/>
                      <a:pt x="340" y="267"/>
                    </a:cubicBezTo>
                    <a:cubicBezTo>
                      <a:pt x="349" y="266"/>
                      <a:pt x="357" y="259"/>
                      <a:pt x="359" y="250"/>
                    </a:cubicBezTo>
                    <a:cubicBezTo>
                      <a:pt x="377" y="176"/>
                      <a:pt x="377" y="101"/>
                      <a:pt x="359" y="27"/>
                    </a:cubicBezTo>
                    <a:close/>
                    <a:moveTo>
                      <a:pt x="337" y="244"/>
                    </a:moveTo>
                    <a:cubicBezTo>
                      <a:pt x="238" y="256"/>
                      <a:pt x="139" y="256"/>
                      <a:pt x="40" y="244"/>
                    </a:cubicBezTo>
                    <a:cubicBezTo>
                      <a:pt x="23" y="174"/>
                      <a:pt x="23" y="103"/>
                      <a:pt x="40" y="32"/>
                    </a:cubicBezTo>
                    <a:cubicBezTo>
                      <a:pt x="139" y="20"/>
                      <a:pt x="238" y="20"/>
                      <a:pt x="337" y="32"/>
                    </a:cubicBezTo>
                    <a:cubicBezTo>
                      <a:pt x="354" y="103"/>
                      <a:pt x="354" y="174"/>
                      <a:pt x="337" y="2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37" name="Freeform 15"/>
              <p:cNvSpPr>
                <a:spLocks noEditPoints="1"/>
              </p:cNvSpPr>
              <p:nvPr/>
            </p:nvSpPr>
            <p:spPr bwMode="auto">
              <a:xfrm>
                <a:off x="6611938" y="301625"/>
                <a:ext cx="131763" cy="128587"/>
              </a:xfrm>
              <a:custGeom>
                <a:avLst/>
                <a:gdLst>
                  <a:gd name="T0" fmla="*/ 17 w 35"/>
                  <a:gd name="T1" fmla="*/ 34 h 34"/>
                  <a:gd name="T2" fmla="*/ 35 w 35"/>
                  <a:gd name="T3" fmla="*/ 17 h 34"/>
                  <a:gd name="T4" fmla="*/ 17 w 35"/>
                  <a:gd name="T5" fmla="*/ 0 h 34"/>
                  <a:gd name="T6" fmla="*/ 0 w 35"/>
                  <a:gd name="T7" fmla="*/ 17 h 34"/>
                  <a:gd name="T8" fmla="*/ 17 w 35"/>
                  <a:gd name="T9" fmla="*/ 34 h 34"/>
                  <a:gd name="T10" fmla="*/ 17 w 35"/>
                  <a:gd name="T11" fmla="*/ 11 h 34"/>
                  <a:gd name="T12" fmla="*/ 23 w 35"/>
                  <a:gd name="T13" fmla="*/ 17 h 34"/>
                  <a:gd name="T14" fmla="*/ 17 w 35"/>
                  <a:gd name="T15" fmla="*/ 23 h 34"/>
                  <a:gd name="T16" fmla="*/ 12 w 35"/>
                  <a:gd name="T17" fmla="*/ 17 h 34"/>
                  <a:gd name="T18" fmla="*/ 17 w 35"/>
                  <a:gd name="T19" fmla="*/ 1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" h="34">
                    <a:moveTo>
                      <a:pt x="17" y="34"/>
                    </a:moveTo>
                    <a:cubicBezTo>
                      <a:pt x="27" y="34"/>
                      <a:pt x="35" y="26"/>
                      <a:pt x="35" y="17"/>
                    </a:cubicBezTo>
                    <a:cubicBezTo>
                      <a:pt x="35" y="7"/>
                      <a:pt x="27" y="0"/>
                      <a:pt x="17" y="0"/>
                    </a:cubicBezTo>
                    <a:cubicBezTo>
                      <a:pt x="8" y="0"/>
                      <a:pt x="0" y="7"/>
                      <a:pt x="0" y="17"/>
                    </a:cubicBezTo>
                    <a:cubicBezTo>
                      <a:pt x="0" y="26"/>
                      <a:pt x="8" y="34"/>
                      <a:pt x="17" y="34"/>
                    </a:cubicBezTo>
                    <a:close/>
                    <a:moveTo>
                      <a:pt x="17" y="11"/>
                    </a:moveTo>
                    <a:cubicBezTo>
                      <a:pt x="21" y="11"/>
                      <a:pt x="23" y="14"/>
                      <a:pt x="23" y="17"/>
                    </a:cubicBezTo>
                    <a:cubicBezTo>
                      <a:pt x="23" y="20"/>
                      <a:pt x="21" y="23"/>
                      <a:pt x="17" y="23"/>
                    </a:cubicBezTo>
                    <a:cubicBezTo>
                      <a:pt x="14" y="23"/>
                      <a:pt x="12" y="20"/>
                      <a:pt x="12" y="17"/>
                    </a:cubicBezTo>
                    <a:cubicBezTo>
                      <a:pt x="12" y="14"/>
                      <a:pt x="14" y="11"/>
                      <a:pt x="17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38" name="Freeform 16"/>
              <p:cNvSpPr/>
              <p:nvPr/>
            </p:nvSpPr>
            <p:spPr bwMode="auto">
              <a:xfrm>
                <a:off x="6570663" y="860425"/>
                <a:ext cx="173038" cy="46037"/>
              </a:xfrm>
              <a:custGeom>
                <a:avLst/>
                <a:gdLst>
                  <a:gd name="T0" fmla="*/ 40 w 46"/>
                  <a:gd name="T1" fmla="*/ 0 h 12"/>
                  <a:gd name="T2" fmla="*/ 5 w 46"/>
                  <a:gd name="T3" fmla="*/ 0 h 12"/>
                  <a:gd name="T4" fmla="*/ 0 w 46"/>
                  <a:gd name="T5" fmla="*/ 6 h 12"/>
                  <a:gd name="T6" fmla="*/ 5 w 46"/>
                  <a:gd name="T7" fmla="*/ 12 h 12"/>
                  <a:gd name="T8" fmla="*/ 40 w 46"/>
                  <a:gd name="T9" fmla="*/ 12 h 12"/>
                  <a:gd name="T10" fmla="*/ 46 w 46"/>
                  <a:gd name="T11" fmla="*/ 6 h 12"/>
                  <a:gd name="T12" fmla="*/ 40 w 4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2">
                    <a:moveTo>
                      <a:pt x="4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2"/>
                      <a:pt x="5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3" y="12"/>
                      <a:pt x="46" y="9"/>
                      <a:pt x="46" y="6"/>
                    </a:cubicBezTo>
                    <a:cubicBezTo>
                      <a:pt x="46" y="3"/>
                      <a:pt x="43" y="0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39" name="Freeform 17"/>
              <p:cNvSpPr/>
              <p:nvPr/>
            </p:nvSpPr>
            <p:spPr bwMode="auto">
              <a:xfrm>
                <a:off x="6611938" y="733425"/>
                <a:ext cx="173038" cy="41275"/>
              </a:xfrm>
              <a:custGeom>
                <a:avLst/>
                <a:gdLst>
                  <a:gd name="T0" fmla="*/ 40 w 46"/>
                  <a:gd name="T1" fmla="*/ 0 h 11"/>
                  <a:gd name="T2" fmla="*/ 6 w 46"/>
                  <a:gd name="T3" fmla="*/ 0 h 11"/>
                  <a:gd name="T4" fmla="*/ 0 w 46"/>
                  <a:gd name="T5" fmla="*/ 5 h 11"/>
                  <a:gd name="T6" fmla="*/ 6 w 46"/>
                  <a:gd name="T7" fmla="*/ 11 h 11"/>
                  <a:gd name="T8" fmla="*/ 40 w 46"/>
                  <a:gd name="T9" fmla="*/ 11 h 11"/>
                  <a:gd name="T10" fmla="*/ 46 w 46"/>
                  <a:gd name="T11" fmla="*/ 5 h 11"/>
                  <a:gd name="T12" fmla="*/ 40 w 46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1">
                    <a:moveTo>
                      <a:pt x="4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4" y="11"/>
                      <a:pt x="46" y="9"/>
                      <a:pt x="46" y="5"/>
                    </a:cubicBezTo>
                    <a:cubicBezTo>
                      <a:pt x="46" y="2"/>
                      <a:pt x="44" y="0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40" name="Freeform 18"/>
              <p:cNvSpPr/>
              <p:nvPr/>
            </p:nvSpPr>
            <p:spPr bwMode="auto">
              <a:xfrm>
                <a:off x="6611938" y="601663"/>
                <a:ext cx="173038" cy="46037"/>
              </a:xfrm>
              <a:custGeom>
                <a:avLst/>
                <a:gdLst>
                  <a:gd name="T0" fmla="*/ 40 w 46"/>
                  <a:gd name="T1" fmla="*/ 0 h 12"/>
                  <a:gd name="T2" fmla="*/ 6 w 46"/>
                  <a:gd name="T3" fmla="*/ 0 h 12"/>
                  <a:gd name="T4" fmla="*/ 0 w 46"/>
                  <a:gd name="T5" fmla="*/ 6 h 12"/>
                  <a:gd name="T6" fmla="*/ 6 w 46"/>
                  <a:gd name="T7" fmla="*/ 12 h 12"/>
                  <a:gd name="T8" fmla="*/ 40 w 46"/>
                  <a:gd name="T9" fmla="*/ 12 h 12"/>
                  <a:gd name="T10" fmla="*/ 46 w 46"/>
                  <a:gd name="T11" fmla="*/ 6 h 12"/>
                  <a:gd name="T12" fmla="*/ 40 w 4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2">
                    <a:moveTo>
                      <a:pt x="4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4" y="12"/>
                      <a:pt x="46" y="9"/>
                      <a:pt x="46" y="6"/>
                    </a:cubicBezTo>
                    <a:cubicBezTo>
                      <a:pt x="46" y="3"/>
                      <a:pt x="44" y="0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41" name="Freeform 19"/>
              <p:cNvSpPr/>
              <p:nvPr/>
            </p:nvSpPr>
            <p:spPr bwMode="auto">
              <a:xfrm>
                <a:off x="5880100" y="422275"/>
                <a:ext cx="258763" cy="179387"/>
              </a:xfrm>
              <a:custGeom>
                <a:avLst/>
                <a:gdLst>
                  <a:gd name="T0" fmla="*/ 63 w 69"/>
                  <a:gd name="T1" fmla="*/ 0 h 48"/>
                  <a:gd name="T2" fmla="*/ 10 w 69"/>
                  <a:gd name="T3" fmla="*/ 4 h 48"/>
                  <a:gd name="T4" fmla="*/ 3 w 69"/>
                  <a:gd name="T5" fmla="*/ 10 h 48"/>
                  <a:gd name="T6" fmla="*/ 0 w 69"/>
                  <a:gd name="T7" fmla="*/ 42 h 48"/>
                  <a:gd name="T8" fmla="*/ 5 w 69"/>
                  <a:gd name="T9" fmla="*/ 48 h 48"/>
                  <a:gd name="T10" fmla="*/ 11 w 69"/>
                  <a:gd name="T11" fmla="*/ 42 h 48"/>
                  <a:gd name="T12" fmla="*/ 13 w 69"/>
                  <a:gd name="T13" fmla="*/ 21 h 48"/>
                  <a:gd name="T14" fmla="*/ 20 w 69"/>
                  <a:gd name="T15" fmla="*/ 14 h 48"/>
                  <a:gd name="T16" fmla="*/ 63 w 69"/>
                  <a:gd name="T17" fmla="*/ 11 h 48"/>
                  <a:gd name="T18" fmla="*/ 69 w 69"/>
                  <a:gd name="T19" fmla="*/ 5 h 48"/>
                  <a:gd name="T20" fmla="*/ 63 w 69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9" h="48">
                    <a:moveTo>
                      <a:pt x="63" y="0"/>
                    </a:moveTo>
                    <a:cubicBezTo>
                      <a:pt x="10" y="4"/>
                      <a:pt x="10" y="4"/>
                      <a:pt x="10" y="4"/>
                    </a:cubicBezTo>
                    <a:cubicBezTo>
                      <a:pt x="7" y="4"/>
                      <a:pt x="4" y="7"/>
                      <a:pt x="3" y="1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6"/>
                      <a:pt x="2" y="48"/>
                      <a:pt x="5" y="48"/>
                    </a:cubicBezTo>
                    <a:cubicBezTo>
                      <a:pt x="8" y="48"/>
                      <a:pt x="11" y="46"/>
                      <a:pt x="11" y="42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17"/>
                      <a:pt x="16" y="15"/>
                      <a:pt x="20" y="14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6" y="11"/>
                      <a:pt x="69" y="9"/>
                      <a:pt x="69" y="5"/>
                    </a:cubicBezTo>
                    <a:cubicBezTo>
                      <a:pt x="69" y="2"/>
                      <a:pt x="66" y="0"/>
                      <a:pt x="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4" name="Group 50"/>
            <p:cNvGrpSpPr/>
            <p:nvPr/>
          </p:nvGrpSpPr>
          <p:grpSpPr>
            <a:xfrm>
              <a:off x="7129720" y="3952052"/>
              <a:ext cx="448210" cy="385986"/>
              <a:chOff x="2727325" y="-39687"/>
              <a:chExt cx="1463675" cy="1260475"/>
            </a:xfrm>
            <a:solidFill>
              <a:schemeClr val="bg1"/>
            </a:solidFill>
          </p:grpSpPr>
          <p:sp>
            <p:nvSpPr>
              <p:cNvPr id="1048642" name="Freeform 20"/>
              <p:cNvSpPr>
                <a:spLocks noEditPoints="1"/>
              </p:cNvSpPr>
              <p:nvPr/>
            </p:nvSpPr>
            <p:spPr bwMode="auto">
              <a:xfrm>
                <a:off x="2727325" y="-39687"/>
                <a:ext cx="1463675" cy="1260475"/>
              </a:xfrm>
              <a:custGeom>
                <a:avLst/>
                <a:gdLst>
                  <a:gd name="T0" fmla="*/ 347 w 390"/>
                  <a:gd name="T1" fmla="*/ 42 h 336"/>
                  <a:gd name="T2" fmla="*/ 195 w 390"/>
                  <a:gd name="T3" fmla="*/ 38 h 336"/>
                  <a:gd name="T4" fmla="*/ 43 w 390"/>
                  <a:gd name="T5" fmla="*/ 42 h 336"/>
                  <a:gd name="T6" fmla="*/ 43 w 390"/>
                  <a:gd name="T7" fmla="*/ 196 h 336"/>
                  <a:gd name="T8" fmla="*/ 170 w 390"/>
                  <a:gd name="T9" fmla="*/ 322 h 336"/>
                  <a:gd name="T10" fmla="*/ 220 w 390"/>
                  <a:gd name="T11" fmla="*/ 322 h 336"/>
                  <a:gd name="T12" fmla="*/ 347 w 390"/>
                  <a:gd name="T13" fmla="*/ 196 h 336"/>
                  <a:gd name="T14" fmla="*/ 347 w 390"/>
                  <a:gd name="T15" fmla="*/ 42 h 336"/>
                  <a:gd name="T16" fmla="*/ 330 w 390"/>
                  <a:gd name="T17" fmla="*/ 180 h 336"/>
                  <a:gd name="T18" fmla="*/ 203 w 390"/>
                  <a:gd name="T19" fmla="*/ 306 h 336"/>
                  <a:gd name="T20" fmla="*/ 187 w 390"/>
                  <a:gd name="T21" fmla="*/ 306 h 336"/>
                  <a:gd name="T22" fmla="*/ 59 w 390"/>
                  <a:gd name="T23" fmla="*/ 180 h 336"/>
                  <a:gd name="T24" fmla="*/ 59 w 390"/>
                  <a:gd name="T25" fmla="*/ 58 h 336"/>
                  <a:gd name="T26" fmla="*/ 179 w 390"/>
                  <a:gd name="T27" fmla="*/ 55 h 336"/>
                  <a:gd name="T28" fmla="*/ 195 w 390"/>
                  <a:gd name="T29" fmla="*/ 70 h 336"/>
                  <a:gd name="T30" fmla="*/ 210 w 390"/>
                  <a:gd name="T31" fmla="*/ 55 h 336"/>
                  <a:gd name="T32" fmla="*/ 330 w 390"/>
                  <a:gd name="T33" fmla="*/ 58 h 336"/>
                  <a:gd name="T34" fmla="*/ 330 w 390"/>
                  <a:gd name="T35" fmla="*/ 18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90" h="336">
                    <a:moveTo>
                      <a:pt x="347" y="42"/>
                    </a:moveTo>
                    <a:cubicBezTo>
                      <a:pt x="305" y="0"/>
                      <a:pt x="238" y="0"/>
                      <a:pt x="195" y="38"/>
                    </a:cubicBezTo>
                    <a:cubicBezTo>
                      <a:pt x="152" y="0"/>
                      <a:pt x="85" y="0"/>
                      <a:pt x="43" y="42"/>
                    </a:cubicBezTo>
                    <a:cubicBezTo>
                      <a:pt x="0" y="84"/>
                      <a:pt x="0" y="154"/>
                      <a:pt x="43" y="196"/>
                    </a:cubicBezTo>
                    <a:cubicBezTo>
                      <a:pt x="55" y="208"/>
                      <a:pt x="170" y="322"/>
                      <a:pt x="170" y="322"/>
                    </a:cubicBezTo>
                    <a:cubicBezTo>
                      <a:pt x="184" y="336"/>
                      <a:pt x="206" y="336"/>
                      <a:pt x="220" y="322"/>
                    </a:cubicBezTo>
                    <a:cubicBezTo>
                      <a:pt x="220" y="322"/>
                      <a:pt x="345" y="198"/>
                      <a:pt x="347" y="196"/>
                    </a:cubicBezTo>
                    <a:cubicBezTo>
                      <a:pt x="390" y="154"/>
                      <a:pt x="390" y="84"/>
                      <a:pt x="347" y="42"/>
                    </a:cubicBezTo>
                    <a:close/>
                    <a:moveTo>
                      <a:pt x="330" y="180"/>
                    </a:moveTo>
                    <a:cubicBezTo>
                      <a:pt x="203" y="306"/>
                      <a:pt x="203" y="306"/>
                      <a:pt x="203" y="306"/>
                    </a:cubicBezTo>
                    <a:cubicBezTo>
                      <a:pt x="199" y="310"/>
                      <a:pt x="191" y="310"/>
                      <a:pt x="187" y="306"/>
                    </a:cubicBezTo>
                    <a:cubicBezTo>
                      <a:pt x="59" y="180"/>
                      <a:pt x="59" y="180"/>
                      <a:pt x="59" y="180"/>
                    </a:cubicBezTo>
                    <a:cubicBezTo>
                      <a:pt x="25" y="146"/>
                      <a:pt x="25" y="92"/>
                      <a:pt x="59" y="58"/>
                    </a:cubicBezTo>
                    <a:cubicBezTo>
                      <a:pt x="92" y="26"/>
                      <a:pt x="145" y="25"/>
                      <a:pt x="179" y="55"/>
                    </a:cubicBezTo>
                    <a:cubicBezTo>
                      <a:pt x="195" y="70"/>
                      <a:pt x="195" y="70"/>
                      <a:pt x="195" y="70"/>
                    </a:cubicBezTo>
                    <a:cubicBezTo>
                      <a:pt x="210" y="55"/>
                      <a:pt x="210" y="55"/>
                      <a:pt x="210" y="55"/>
                    </a:cubicBezTo>
                    <a:cubicBezTo>
                      <a:pt x="245" y="25"/>
                      <a:pt x="298" y="26"/>
                      <a:pt x="330" y="58"/>
                    </a:cubicBezTo>
                    <a:cubicBezTo>
                      <a:pt x="364" y="92"/>
                      <a:pt x="364" y="146"/>
                      <a:pt x="330" y="18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8643" name="Freeform 21"/>
              <p:cNvSpPr/>
              <p:nvPr/>
            </p:nvSpPr>
            <p:spPr bwMode="auto">
              <a:xfrm>
                <a:off x="2982913" y="215900"/>
                <a:ext cx="206375" cy="201812"/>
              </a:xfrm>
              <a:custGeom>
                <a:avLst/>
                <a:gdLst>
                  <a:gd name="T0" fmla="*/ 49 w 55"/>
                  <a:gd name="T1" fmla="*/ 0 h 54"/>
                  <a:gd name="T2" fmla="*/ 49 w 55"/>
                  <a:gd name="T3" fmla="*/ 0 h 54"/>
                  <a:gd name="T4" fmla="*/ 0 w 55"/>
                  <a:gd name="T5" fmla="*/ 48 h 54"/>
                  <a:gd name="T6" fmla="*/ 0 w 55"/>
                  <a:gd name="T7" fmla="*/ 48 h 54"/>
                  <a:gd name="T8" fmla="*/ 6 w 55"/>
                  <a:gd name="T9" fmla="*/ 54 h 54"/>
                  <a:gd name="T10" fmla="*/ 12 w 55"/>
                  <a:gd name="T11" fmla="*/ 48 h 54"/>
                  <a:gd name="T12" fmla="*/ 12 w 55"/>
                  <a:gd name="T13" fmla="*/ 48 h 54"/>
                  <a:gd name="T14" fmla="*/ 49 w 55"/>
                  <a:gd name="T15" fmla="*/ 11 h 54"/>
                  <a:gd name="T16" fmla="*/ 49 w 55"/>
                  <a:gd name="T17" fmla="*/ 11 h 54"/>
                  <a:gd name="T18" fmla="*/ 55 w 55"/>
                  <a:gd name="T19" fmla="*/ 5 h 54"/>
                  <a:gd name="T20" fmla="*/ 49 w 55"/>
                  <a:gd name="T2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54">
                    <a:moveTo>
                      <a:pt x="49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2"/>
                      <a:pt x="3" y="54"/>
                      <a:pt x="6" y="54"/>
                    </a:cubicBezTo>
                    <a:cubicBezTo>
                      <a:pt x="9" y="54"/>
                      <a:pt x="12" y="52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28"/>
                      <a:pt x="29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52" y="11"/>
                      <a:pt x="55" y="8"/>
                      <a:pt x="55" y="5"/>
                    </a:cubicBezTo>
                    <a:cubicBezTo>
                      <a:pt x="55" y="2"/>
                      <a:pt x="52" y="0"/>
                      <a:pt x="4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606" tIns="45802" rIns="91606" bIns="45802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78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48644" name="Freeform 13"/>
            <p:cNvSpPr>
              <a:spLocks noChangeAspect="1" noEditPoints="1"/>
            </p:cNvSpPr>
            <p:nvPr/>
          </p:nvSpPr>
          <p:spPr bwMode="auto">
            <a:xfrm>
              <a:off x="6079787" y="2757574"/>
              <a:ext cx="424142" cy="413042"/>
            </a:xfrm>
            <a:custGeom>
              <a:avLst/>
              <a:gdLst>
                <a:gd name="T0" fmla="*/ 161 w 226"/>
                <a:gd name="T1" fmla="*/ 0 h 220"/>
                <a:gd name="T2" fmla="*/ 96 w 226"/>
                <a:gd name="T3" fmla="*/ 47 h 220"/>
                <a:gd name="T4" fmla="*/ 95 w 226"/>
                <a:gd name="T5" fmla="*/ 47 h 220"/>
                <a:gd name="T6" fmla="*/ 24 w 226"/>
                <a:gd name="T7" fmla="*/ 119 h 220"/>
                <a:gd name="T8" fmla="*/ 1 w 226"/>
                <a:gd name="T9" fmla="*/ 189 h 220"/>
                <a:gd name="T10" fmla="*/ 24 w 226"/>
                <a:gd name="T11" fmla="*/ 220 h 220"/>
                <a:gd name="T12" fmla="*/ 90 w 226"/>
                <a:gd name="T13" fmla="*/ 203 h 220"/>
                <a:gd name="T14" fmla="*/ 207 w 226"/>
                <a:gd name="T15" fmla="*/ 91 h 220"/>
                <a:gd name="T16" fmla="*/ 110 w 226"/>
                <a:gd name="T17" fmla="*/ 164 h 220"/>
                <a:gd name="T18" fmla="*/ 170 w 226"/>
                <a:gd name="T19" fmla="*/ 81 h 220"/>
                <a:gd name="T20" fmla="*/ 163 w 226"/>
                <a:gd name="T21" fmla="*/ 115 h 220"/>
                <a:gd name="T22" fmla="*/ 110 w 226"/>
                <a:gd name="T23" fmla="*/ 169 h 220"/>
                <a:gd name="T24" fmla="*/ 102 w 226"/>
                <a:gd name="T25" fmla="*/ 139 h 220"/>
                <a:gd name="T26" fmla="*/ 79 w 226"/>
                <a:gd name="T27" fmla="*/ 117 h 220"/>
                <a:gd name="T28" fmla="*/ 159 w 226"/>
                <a:gd name="T29" fmla="*/ 61 h 220"/>
                <a:gd name="T30" fmla="*/ 102 w 226"/>
                <a:gd name="T31" fmla="*/ 139 h 220"/>
                <a:gd name="T32" fmla="*/ 52 w 226"/>
                <a:gd name="T33" fmla="*/ 110 h 220"/>
                <a:gd name="T34" fmla="*/ 137 w 226"/>
                <a:gd name="T35" fmla="*/ 49 h 220"/>
                <a:gd name="T36" fmla="*/ 29 w 226"/>
                <a:gd name="T37" fmla="*/ 205 h 220"/>
                <a:gd name="T38" fmla="*/ 14 w 226"/>
                <a:gd name="T39" fmla="*/ 196 h 220"/>
                <a:gd name="T40" fmla="*/ 22 w 226"/>
                <a:gd name="T41" fmla="*/ 166 h 220"/>
                <a:gd name="T42" fmla="*/ 54 w 226"/>
                <a:gd name="T43" fmla="*/ 199 h 220"/>
                <a:gd name="T44" fmla="*/ 61 w 226"/>
                <a:gd name="T45" fmla="*/ 197 h 220"/>
                <a:gd name="T46" fmla="*/ 24 w 226"/>
                <a:gd name="T47" fmla="*/ 159 h 220"/>
                <a:gd name="T48" fmla="*/ 33 w 226"/>
                <a:gd name="T49" fmla="*/ 129 h 220"/>
                <a:gd name="T50" fmla="*/ 89 w 226"/>
                <a:gd name="T51" fmla="*/ 189 h 220"/>
                <a:gd name="T52" fmla="*/ 61 w 226"/>
                <a:gd name="T53" fmla="*/ 197 h 220"/>
                <a:gd name="T54" fmla="*/ 186 w 226"/>
                <a:gd name="T55" fmla="*/ 93 h 220"/>
                <a:gd name="T56" fmla="*/ 168 w 226"/>
                <a:gd name="T57" fmla="*/ 52 h 220"/>
                <a:gd name="T58" fmla="*/ 139 w 226"/>
                <a:gd name="T59" fmla="*/ 23 h 220"/>
                <a:gd name="T60" fmla="*/ 192 w 226"/>
                <a:gd name="T61" fmla="*/ 27 h 220"/>
                <a:gd name="T62" fmla="*/ 197 w 226"/>
                <a:gd name="T63" fmla="*/ 81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6" h="220">
                  <a:moveTo>
                    <a:pt x="202" y="18"/>
                  </a:moveTo>
                  <a:cubicBezTo>
                    <a:pt x="191" y="6"/>
                    <a:pt x="176" y="0"/>
                    <a:pt x="161" y="0"/>
                  </a:cubicBezTo>
                  <a:cubicBezTo>
                    <a:pt x="149" y="0"/>
                    <a:pt x="137" y="5"/>
                    <a:pt x="129" y="13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6" y="47"/>
                    <a:pt x="95" y="47"/>
                    <a:pt x="95" y="47"/>
                  </a:cubicBezTo>
                  <a:cubicBezTo>
                    <a:pt x="95" y="47"/>
                    <a:pt x="95" y="47"/>
                    <a:pt x="95" y="47"/>
                  </a:cubicBezTo>
                  <a:cubicBezTo>
                    <a:pt x="95" y="47"/>
                    <a:pt x="95" y="47"/>
                    <a:pt x="95" y="47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1" y="122"/>
                    <a:pt x="19" y="126"/>
                    <a:pt x="17" y="130"/>
                  </a:cubicBezTo>
                  <a:cubicBezTo>
                    <a:pt x="1" y="189"/>
                    <a:pt x="1" y="189"/>
                    <a:pt x="1" y="189"/>
                  </a:cubicBezTo>
                  <a:cubicBezTo>
                    <a:pt x="1" y="189"/>
                    <a:pt x="0" y="194"/>
                    <a:pt x="0" y="196"/>
                  </a:cubicBezTo>
                  <a:cubicBezTo>
                    <a:pt x="0" y="209"/>
                    <a:pt x="11" y="220"/>
                    <a:pt x="24" y="220"/>
                  </a:cubicBezTo>
                  <a:cubicBezTo>
                    <a:pt x="27" y="220"/>
                    <a:pt x="32" y="219"/>
                    <a:pt x="32" y="219"/>
                  </a:cubicBezTo>
                  <a:cubicBezTo>
                    <a:pt x="90" y="203"/>
                    <a:pt x="90" y="203"/>
                    <a:pt x="90" y="203"/>
                  </a:cubicBezTo>
                  <a:cubicBezTo>
                    <a:pt x="95" y="202"/>
                    <a:pt x="99" y="200"/>
                    <a:pt x="102" y="196"/>
                  </a:cubicBezTo>
                  <a:cubicBezTo>
                    <a:pt x="207" y="91"/>
                    <a:pt x="207" y="91"/>
                    <a:pt x="207" y="91"/>
                  </a:cubicBezTo>
                  <a:cubicBezTo>
                    <a:pt x="226" y="72"/>
                    <a:pt x="224" y="40"/>
                    <a:pt x="202" y="18"/>
                  </a:cubicBezTo>
                  <a:close/>
                  <a:moveTo>
                    <a:pt x="110" y="164"/>
                  </a:moveTo>
                  <a:cubicBezTo>
                    <a:pt x="110" y="157"/>
                    <a:pt x="108" y="151"/>
                    <a:pt x="105" y="146"/>
                  </a:cubicBezTo>
                  <a:cubicBezTo>
                    <a:pt x="170" y="81"/>
                    <a:pt x="170" y="81"/>
                    <a:pt x="170" y="81"/>
                  </a:cubicBezTo>
                  <a:cubicBezTo>
                    <a:pt x="174" y="93"/>
                    <a:pt x="172" y="106"/>
                    <a:pt x="163" y="115"/>
                  </a:cubicBezTo>
                  <a:cubicBezTo>
                    <a:pt x="163" y="115"/>
                    <a:pt x="163" y="115"/>
                    <a:pt x="163" y="115"/>
                  </a:cubicBezTo>
                  <a:cubicBezTo>
                    <a:pt x="163" y="115"/>
                    <a:pt x="163" y="115"/>
                    <a:pt x="163" y="115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0" y="167"/>
                    <a:pt x="110" y="165"/>
                    <a:pt x="110" y="164"/>
                  </a:cubicBezTo>
                  <a:close/>
                  <a:moveTo>
                    <a:pt x="102" y="139"/>
                  </a:moveTo>
                  <a:cubicBezTo>
                    <a:pt x="99" y="135"/>
                    <a:pt x="96" y="131"/>
                    <a:pt x="93" y="127"/>
                  </a:cubicBezTo>
                  <a:cubicBezTo>
                    <a:pt x="88" y="123"/>
                    <a:pt x="84" y="120"/>
                    <a:pt x="79" y="117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149" y="54"/>
                    <a:pt x="154" y="57"/>
                    <a:pt x="159" y="61"/>
                  </a:cubicBezTo>
                  <a:cubicBezTo>
                    <a:pt x="162" y="65"/>
                    <a:pt x="165" y="69"/>
                    <a:pt x="167" y="74"/>
                  </a:cubicBezTo>
                  <a:lnTo>
                    <a:pt x="102" y="139"/>
                  </a:lnTo>
                  <a:close/>
                  <a:moveTo>
                    <a:pt x="72" y="114"/>
                  </a:moveTo>
                  <a:cubicBezTo>
                    <a:pt x="66" y="111"/>
                    <a:pt x="59" y="110"/>
                    <a:pt x="52" y="110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13" y="48"/>
                    <a:pt x="125" y="46"/>
                    <a:pt x="137" y="49"/>
                  </a:cubicBezTo>
                  <a:lnTo>
                    <a:pt x="72" y="114"/>
                  </a:lnTo>
                  <a:close/>
                  <a:moveTo>
                    <a:pt x="29" y="205"/>
                  </a:moveTo>
                  <a:cubicBezTo>
                    <a:pt x="28" y="206"/>
                    <a:pt x="26" y="206"/>
                    <a:pt x="24" y="206"/>
                  </a:cubicBezTo>
                  <a:cubicBezTo>
                    <a:pt x="18" y="206"/>
                    <a:pt x="14" y="202"/>
                    <a:pt x="14" y="196"/>
                  </a:cubicBezTo>
                  <a:cubicBezTo>
                    <a:pt x="14" y="195"/>
                    <a:pt x="14" y="193"/>
                    <a:pt x="14" y="192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30" y="166"/>
                    <a:pt x="38" y="169"/>
                    <a:pt x="45" y="175"/>
                  </a:cubicBezTo>
                  <a:cubicBezTo>
                    <a:pt x="51" y="182"/>
                    <a:pt x="55" y="191"/>
                    <a:pt x="54" y="199"/>
                  </a:cubicBezTo>
                  <a:lnTo>
                    <a:pt x="29" y="205"/>
                  </a:lnTo>
                  <a:close/>
                  <a:moveTo>
                    <a:pt x="61" y="197"/>
                  </a:moveTo>
                  <a:cubicBezTo>
                    <a:pt x="61" y="188"/>
                    <a:pt x="57" y="178"/>
                    <a:pt x="50" y="170"/>
                  </a:cubicBezTo>
                  <a:cubicBezTo>
                    <a:pt x="42" y="163"/>
                    <a:pt x="33" y="159"/>
                    <a:pt x="24" y="159"/>
                  </a:cubicBezTo>
                  <a:cubicBezTo>
                    <a:pt x="30" y="134"/>
                    <a:pt x="30" y="134"/>
                    <a:pt x="30" y="134"/>
                  </a:cubicBezTo>
                  <a:cubicBezTo>
                    <a:pt x="31" y="132"/>
                    <a:pt x="32" y="131"/>
                    <a:pt x="33" y="129"/>
                  </a:cubicBezTo>
                  <a:cubicBezTo>
                    <a:pt x="47" y="119"/>
                    <a:pt x="68" y="122"/>
                    <a:pt x="83" y="137"/>
                  </a:cubicBezTo>
                  <a:cubicBezTo>
                    <a:pt x="98" y="153"/>
                    <a:pt x="101" y="175"/>
                    <a:pt x="89" y="189"/>
                  </a:cubicBezTo>
                  <a:cubicBezTo>
                    <a:pt x="88" y="190"/>
                    <a:pt x="87" y="190"/>
                    <a:pt x="86" y="190"/>
                  </a:cubicBezTo>
                  <a:lnTo>
                    <a:pt x="61" y="197"/>
                  </a:lnTo>
                  <a:close/>
                  <a:moveTo>
                    <a:pt x="197" y="81"/>
                  </a:moveTo>
                  <a:cubicBezTo>
                    <a:pt x="186" y="93"/>
                    <a:pt x="186" y="93"/>
                    <a:pt x="186" y="93"/>
                  </a:cubicBezTo>
                  <a:cubicBezTo>
                    <a:pt x="186" y="91"/>
                    <a:pt x="186" y="90"/>
                    <a:pt x="186" y="88"/>
                  </a:cubicBezTo>
                  <a:cubicBezTo>
                    <a:pt x="185" y="75"/>
                    <a:pt x="178" y="62"/>
                    <a:pt x="168" y="52"/>
                  </a:cubicBezTo>
                  <a:cubicBezTo>
                    <a:pt x="157" y="41"/>
                    <a:pt x="142" y="34"/>
                    <a:pt x="127" y="34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45" y="17"/>
                    <a:pt x="153" y="14"/>
                    <a:pt x="161" y="14"/>
                  </a:cubicBezTo>
                  <a:cubicBezTo>
                    <a:pt x="172" y="14"/>
                    <a:pt x="184" y="19"/>
                    <a:pt x="192" y="27"/>
                  </a:cubicBezTo>
                  <a:cubicBezTo>
                    <a:pt x="201" y="36"/>
                    <a:pt x="205" y="46"/>
                    <a:pt x="206" y="56"/>
                  </a:cubicBezTo>
                  <a:cubicBezTo>
                    <a:pt x="207" y="66"/>
                    <a:pt x="204" y="75"/>
                    <a:pt x="197" y="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48645" name="文本框 46"/>
          <p:cNvSpPr txBox="1"/>
          <p:nvPr/>
        </p:nvSpPr>
        <p:spPr>
          <a:xfrm>
            <a:off x="5767240" y="1802045"/>
            <a:ext cx="49515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常规设备的使用</a:t>
            </a:r>
          </a:p>
        </p:txBody>
      </p:sp>
      <p:sp>
        <p:nvSpPr>
          <p:cNvPr id="1048646" name="文本框 47"/>
          <p:cNvSpPr txBox="1"/>
          <p:nvPr/>
        </p:nvSpPr>
        <p:spPr>
          <a:xfrm>
            <a:off x="6849745" y="2999105"/>
            <a:ext cx="39344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互动设备的使用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</p:txBody>
      </p:sp>
      <p:sp>
        <p:nvSpPr>
          <p:cNvPr id="1048647" name="矩形 48"/>
          <p:cNvSpPr/>
          <p:nvPr/>
        </p:nvSpPr>
        <p:spPr>
          <a:xfrm>
            <a:off x="5922004" y="4196571"/>
            <a:ext cx="42976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录制课程设备的使用</a:t>
            </a:r>
          </a:p>
        </p:txBody>
      </p:sp>
      <p:sp>
        <p:nvSpPr>
          <p:cNvPr id="1048648" name="椭圆 50"/>
          <p:cNvSpPr/>
          <p:nvPr/>
        </p:nvSpPr>
        <p:spPr>
          <a:xfrm>
            <a:off x="3362778" y="1412881"/>
            <a:ext cx="291446" cy="372172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49" name="椭圆 52"/>
          <p:cNvSpPr/>
          <p:nvPr/>
        </p:nvSpPr>
        <p:spPr>
          <a:xfrm>
            <a:off x="3249167" y="724176"/>
            <a:ext cx="476967" cy="5351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0" name="椭圆 56"/>
          <p:cNvSpPr/>
          <p:nvPr/>
        </p:nvSpPr>
        <p:spPr>
          <a:xfrm>
            <a:off x="1351280" y="3731076"/>
            <a:ext cx="402970" cy="4411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1" name="椭圆 57"/>
          <p:cNvSpPr/>
          <p:nvPr/>
        </p:nvSpPr>
        <p:spPr>
          <a:xfrm>
            <a:off x="3439420" y="4760385"/>
            <a:ext cx="338494" cy="44111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2" name="椭圆 58"/>
          <p:cNvSpPr/>
          <p:nvPr/>
        </p:nvSpPr>
        <p:spPr>
          <a:xfrm>
            <a:off x="1668066" y="2746168"/>
            <a:ext cx="399960" cy="46124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3" name="椭圆 59"/>
          <p:cNvSpPr/>
          <p:nvPr/>
        </p:nvSpPr>
        <p:spPr>
          <a:xfrm>
            <a:off x="2103262" y="3281156"/>
            <a:ext cx="162389" cy="27547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4" name="椭圆 60"/>
          <p:cNvSpPr/>
          <p:nvPr/>
        </p:nvSpPr>
        <p:spPr>
          <a:xfrm>
            <a:off x="2931327" y="5382380"/>
            <a:ext cx="230519" cy="29565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5" name="椭圆 62"/>
          <p:cNvSpPr/>
          <p:nvPr/>
        </p:nvSpPr>
        <p:spPr>
          <a:xfrm>
            <a:off x="3448408" y="5710505"/>
            <a:ext cx="399960" cy="46124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6" name="椭圆 64"/>
          <p:cNvSpPr/>
          <p:nvPr/>
        </p:nvSpPr>
        <p:spPr>
          <a:xfrm>
            <a:off x="3706985" y="3716028"/>
            <a:ext cx="162389" cy="27547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7" name="椭圆 65"/>
          <p:cNvSpPr/>
          <p:nvPr/>
        </p:nvSpPr>
        <p:spPr>
          <a:xfrm>
            <a:off x="1899421" y="4629818"/>
            <a:ext cx="168605" cy="2015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组合 17"/>
          <p:cNvGrpSpPr/>
          <p:nvPr/>
        </p:nvGrpSpPr>
        <p:grpSpPr>
          <a:xfrm>
            <a:off x="343382" y="555992"/>
            <a:ext cx="4428000" cy="76200"/>
            <a:chOff x="303213" y="349250"/>
            <a:chExt cx="4154487" cy="76200"/>
          </a:xfrm>
        </p:grpSpPr>
        <p:cxnSp>
          <p:nvCxnSpPr>
            <p:cNvPr id="3145775" name="直接连接符 18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6" name="直接连接符 19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组合 20"/>
          <p:cNvGrpSpPr/>
          <p:nvPr/>
        </p:nvGrpSpPr>
        <p:grpSpPr>
          <a:xfrm>
            <a:off x="7487976" y="555992"/>
            <a:ext cx="4428000" cy="76200"/>
            <a:chOff x="303213" y="349250"/>
            <a:chExt cx="4154487" cy="76200"/>
          </a:xfrm>
        </p:grpSpPr>
        <p:cxnSp>
          <p:nvCxnSpPr>
            <p:cNvPr id="3145777" name="直接连接符 21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8" name="直接连接符 22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768" name="文本框 23"/>
          <p:cNvSpPr txBox="1"/>
          <p:nvPr/>
        </p:nvSpPr>
        <p:spPr>
          <a:xfrm>
            <a:off x="4657278" y="268095"/>
            <a:ext cx="286612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直录播登录</a:t>
            </a:r>
          </a:p>
        </p:txBody>
      </p:sp>
      <p:pic>
        <p:nvPicPr>
          <p:cNvPr id="2" name="图片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59" y="1647190"/>
            <a:ext cx="5471160" cy="43738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08530" y="1278890"/>
            <a:ext cx="6812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点击桌面远程互动助手图标，打开后如下图，通过微信扫一扫登录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组合 17"/>
          <p:cNvGrpSpPr/>
          <p:nvPr/>
        </p:nvGrpSpPr>
        <p:grpSpPr>
          <a:xfrm>
            <a:off x="343382" y="555992"/>
            <a:ext cx="4428000" cy="76200"/>
            <a:chOff x="303213" y="349250"/>
            <a:chExt cx="4154487" cy="76200"/>
          </a:xfrm>
        </p:grpSpPr>
        <p:cxnSp>
          <p:nvCxnSpPr>
            <p:cNvPr id="3145775" name="直接连接符 18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6" name="直接连接符 19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组合 20"/>
          <p:cNvGrpSpPr/>
          <p:nvPr/>
        </p:nvGrpSpPr>
        <p:grpSpPr>
          <a:xfrm>
            <a:off x="7487976" y="555992"/>
            <a:ext cx="4428000" cy="76200"/>
            <a:chOff x="303213" y="349250"/>
            <a:chExt cx="4154487" cy="76200"/>
          </a:xfrm>
        </p:grpSpPr>
        <p:cxnSp>
          <p:nvCxnSpPr>
            <p:cNvPr id="3145777" name="直接连接符 21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8" name="直接连接符 22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768" name="文本框 23"/>
          <p:cNvSpPr txBox="1"/>
          <p:nvPr/>
        </p:nvSpPr>
        <p:spPr>
          <a:xfrm>
            <a:off x="4657278" y="268095"/>
            <a:ext cx="286612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录播操作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665605" y="1278890"/>
            <a:ext cx="8641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点击录制视频，设置导播模式；根据自己需求需要哪几路信号可选；默认全部摄像头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50" y="1749425"/>
            <a:ext cx="11553825" cy="4593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组合 17"/>
          <p:cNvGrpSpPr/>
          <p:nvPr/>
        </p:nvGrpSpPr>
        <p:grpSpPr>
          <a:xfrm>
            <a:off x="343382" y="555992"/>
            <a:ext cx="4428000" cy="76200"/>
            <a:chOff x="303213" y="349250"/>
            <a:chExt cx="4154487" cy="76200"/>
          </a:xfrm>
        </p:grpSpPr>
        <p:cxnSp>
          <p:nvCxnSpPr>
            <p:cNvPr id="3145775" name="直接连接符 18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6" name="直接连接符 19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组合 20"/>
          <p:cNvGrpSpPr/>
          <p:nvPr/>
        </p:nvGrpSpPr>
        <p:grpSpPr>
          <a:xfrm>
            <a:off x="7487976" y="555992"/>
            <a:ext cx="4428000" cy="76200"/>
            <a:chOff x="303213" y="349250"/>
            <a:chExt cx="4154487" cy="76200"/>
          </a:xfrm>
        </p:grpSpPr>
        <p:cxnSp>
          <p:nvCxnSpPr>
            <p:cNvPr id="3145777" name="直接连接符 21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8" name="直接连接符 22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768" name="文本框 23"/>
          <p:cNvSpPr txBox="1"/>
          <p:nvPr/>
        </p:nvSpPr>
        <p:spPr>
          <a:xfrm>
            <a:off x="4657278" y="268095"/>
            <a:ext cx="286612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直播操作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42900" y="1278890"/>
            <a:ext cx="115735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点击直播活动，开始直播，点击直播中按钮，分享二维码（学生可直接扫二维码，也可以点击二维码下面复制链接分享到群聊）</a:t>
            </a:r>
          </a:p>
        </p:txBody>
      </p:sp>
      <p:pic>
        <p:nvPicPr>
          <p:cNvPr id="2" name="图片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" y="1924050"/>
            <a:ext cx="6726555" cy="47339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5310" y="1830070"/>
            <a:ext cx="4811395" cy="45961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组合 17"/>
          <p:cNvGrpSpPr/>
          <p:nvPr/>
        </p:nvGrpSpPr>
        <p:grpSpPr>
          <a:xfrm>
            <a:off x="343382" y="555992"/>
            <a:ext cx="4428000" cy="76200"/>
            <a:chOff x="303213" y="349250"/>
            <a:chExt cx="4154487" cy="76200"/>
          </a:xfrm>
        </p:grpSpPr>
        <p:cxnSp>
          <p:nvCxnSpPr>
            <p:cNvPr id="3145775" name="直接连接符 18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6" name="直接连接符 19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组合 20"/>
          <p:cNvGrpSpPr/>
          <p:nvPr/>
        </p:nvGrpSpPr>
        <p:grpSpPr>
          <a:xfrm>
            <a:off x="7487976" y="555992"/>
            <a:ext cx="4428000" cy="76200"/>
            <a:chOff x="303213" y="349250"/>
            <a:chExt cx="4154487" cy="76200"/>
          </a:xfrm>
        </p:grpSpPr>
        <p:cxnSp>
          <p:nvCxnSpPr>
            <p:cNvPr id="3145777" name="直接连接符 21"/>
            <p:cNvCxnSpPr/>
            <p:nvPr/>
          </p:nvCxnSpPr>
          <p:spPr>
            <a:xfrm>
              <a:off x="303213" y="3492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8" name="直接连接符 22"/>
            <p:cNvCxnSpPr/>
            <p:nvPr/>
          </p:nvCxnSpPr>
          <p:spPr>
            <a:xfrm>
              <a:off x="303213" y="425450"/>
              <a:ext cx="4154487" cy="0"/>
            </a:xfrm>
            <a:prstGeom prst="line">
              <a:avLst/>
            </a:prstGeom>
            <a:ln>
              <a:solidFill>
                <a:srgbClr val="3C6C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768" name="文本框 23"/>
          <p:cNvSpPr txBox="1"/>
          <p:nvPr/>
        </p:nvSpPr>
        <p:spPr>
          <a:xfrm>
            <a:off x="4657278" y="268095"/>
            <a:ext cx="286612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rgbClr val="EFA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视频拷贝</a:t>
            </a:r>
          </a:p>
        </p:txBody>
      </p:sp>
      <p:sp>
        <p:nvSpPr>
          <p:cNvPr id="2" name="矩形 16">
            <a:extLst>
              <a:ext uri="{FF2B5EF4-FFF2-40B4-BE49-F238E27FC236}">
                <a16:creationId xmlns:a16="http://schemas.microsoft.com/office/drawing/2014/main" id="{5D8E8CEA-2919-620F-B5A3-3D97564B73BE}"/>
              </a:ext>
            </a:extLst>
          </p:cNvPr>
          <p:cNvSpPr/>
          <p:nvPr/>
        </p:nvSpPr>
        <p:spPr>
          <a:xfrm>
            <a:off x="7769081" y="4786920"/>
            <a:ext cx="3427311" cy="873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网端下载</a:t>
            </a:r>
            <a:r>
              <a:rPr lang="en-US" altLang="zh-CN" b="1" dirty="0">
                <a:solidFill>
                  <a:srgbClr val="FF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:</a:t>
            </a:r>
            <a:r>
              <a:rPr lang="zh-CN" altLang="en-US" b="1" dirty="0">
                <a:solidFill>
                  <a:srgbClr val="FF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只支持师大内网访问登入下载</a:t>
            </a:r>
            <a:r>
              <a:rPr lang="en-US" altLang="zh-CN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(live.seewo.com)</a:t>
            </a:r>
            <a:endParaRPr lang="zh-CN" alt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18">
            <a:extLst>
              <a:ext uri="{FF2B5EF4-FFF2-40B4-BE49-F238E27FC236}">
                <a16:creationId xmlns:a16="http://schemas.microsoft.com/office/drawing/2014/main" id="{34BCBCF4-54CC-09D2-D58B-CC46F0DD9CAE}"/>
              </a:ext>
            </a:extLst>
          </p:cNvPr>
          <p:cNvSpPr/>
          <p:nvPr/>
        </p:nvSpPr>
        <p:spPr>
          <a:xfrm>
            <a:off x="1015662" y="4786920"/>
            <a:ext cx="3407259" cy="869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本地拷取：</a:t>
            </a:r>
            <a:r>
              <a:rPr lang="zh-CN" altLang="en-US" b="1" dirty="0">
                <a:solidFill>
                  <a:srgbClr val="3F5A87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录播主机下侧</a:t>
            </a:r>
            <a:r>
              <a:rPr lang="en-US" altLang="zh-CN" b="1" dirty="0">
                <a:solidFill>
                  <a:srgbClr val="3F5A87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USB</a:t>
            </a:r>
            <a:r>
              <a:rPr lang="zh-CN" altLang="en-US" b="1" dirty="0">
                <a:solidFill>
                  <a:srgbClr val="3F5A87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口处通过</a:t>
            </a:r>
            <a:r>
              <a:rPr lang="en-US" altLang="zh-CN" b="1" dirty="0">
                <a:solidFill>
                  <a:srgbClr val="3F5A87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U</a:t>
            </a:r>
            <a:r>
              <a:rPr lang="zh-CN" altLang="en-US" b="1" dirty="0">
                <a:solidFill>
                  <a:srgbClr val="3F5A87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盘拷取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874263B-76E7-DCAD-5502-8DA8C043B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043017"/>
            <a:ext cx="4825719" cy="366770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A2C220A-8D1A-A662-1BDE-858532E906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983" y="1043017"/>
            <a:ext cx="5135417" cy="36677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362200" y="2919621"/>
            <a:ext cx="93535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zh-CN" altLang="en-US" sz="44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祝各位老师快乐工作，幸福生活！</a:t>
            </a:r>
            <a:endParaRPr lang="zh-CN" altLang="en-US" sz="44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zNjBkOTgyNWQ1YTMxYzM3MzMwNWFiODNmOWIzYW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48:01&quot;,&quot;maxSize&quot;:{&quot;size1&quot;:57.4},&quot;minSize&quot;:{&quot;size1&quot;:42.5},&quot;normalSize&quot;:{&quot;size1&quot;:57.4},&quot;subLayout&quot;:[{&quot;id&quot;:&quot;2021-04-01T15:48:01&quot;,&quot;margin&quot;:{&quot;bottom&quot;:2.5399999618530273,&quot;left&quot;:1.6929999589920044,&quot;right&quot;:0.8199999928474426,&quot;top&quot;:2.5399999618530273},&quot;type&quot;:0},{&quot;id&quot;:&quot;2021-04-01T15:48:01&quot;,&quot;maxSize&quot;:{&quot;size1&quot;:49},&quot;minSize&quot;:{&quot;size1&quot;:49},&quot;normalSize&quot;:{&quot;size1&quot;:49},&quot;subLayout&quot;:[{&quot;id&quot;:&quot;2021-04-01T15:48:01&quot;,&quot;margin&quot;:{&quot;bottom&quot;:0.0260000042617321,&quot;left&quot;:0.027000000700354576,&quot;right&quot;:1.6929999589920044,&quot;top&quot;:2.5399999618530273},&quot;type&quot;:0},{&quot;id&quot;:&quot;2021-04-01T15:48:01&quot;,&quot;maxSize&quot;:{&quot;size1&quot;:39.2},&quot;minSize&quot;:{&quot;size1&quot;:30.5},&quot;normalSize&quot;:{&quot;size1&quot;:30.5},&quot;subLayout&quot;:[{&quot;id&quot;:&quot;2021-04-01T15:48:01&quot;,&quot;margin&quot;:{&quot;bottom&quot;:0.0260000042617321,&quot;left&quot;:0.027000000700354576,&quot;right&quot;:1.6929999589920044,&quot;top&quot;:0.8199999928474426},&quot;type&quot;:0},{&quot;id&quot;:&quot;2021-04-01T15:48:02&quot;,&quot;margin&quot;:{&quot;bottom&quot;:2.5399999618530273,&quot;left&quot;:0.0260000042617321,&quot;right&quot;:1.6929999589920044,&quot;top&quot;:0.3970000147819519},&quot;type&quot;:0}],&quot;type&quot;:0}],&quot;type&quot;:0}],&quot;type&quot;:0}"/>
  <p:tag name="KSO_WM_SLIDE_BACKGROUND" val="[&quot;general&quot;]"/>
  <p:tag name="KSO_WM_SLIDE_RATIO" val="1.777778"/>
  <p:tag name="KSO_WM_SLIDE_ID" val="diagram20214356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396"/>
  <p:tag name="KSO_WM_SLIDE_POSITION" val="48*72"/>
  <p:tag name="KSO_WM_TAG_VERSION" val="1.0"/>
  <p:tag name="KSO_WM_BEAUTIFY_FLAG" val="#wm#"/>
  <p:tag name="KSO_WM_TEMPLATE_CATEGORY" val="diagram"/>
  <p:tag name="KSO_WM_TEMPLATE_INDEX" val="20214356"/>
  <p:tag name="KSO_WM_SLIDE_LAYOUT" val="a_d_f"/>
  <p:tag name="KSO_WM_SLIDE_LAYOUT_CNT" val="1_2_1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FILLPROP" val="[[{&quot;text_align&quot;:&quot;lt&quot;,&quot;text_direction&quot;:&quot;horizontal&quot;,&quot;support_features&quot;:[&quot;collage&quot;,&quot;carousel&quot;,&quot;creativecrop&quot;],&quot;support_big_font&quot;:false,&quot;fill_id&quot;:&quot;a34d4612862a4541b1d6bb434a6264bf&quot;,&quot;fill_align&quot;:&quot;cm&quot;,&quot;chip_types&quot;:[&quot;diagram&quot;,&quot;pictext&quot;,&quot;text&quot;,&quot;picture&quot;,&quot;chart&quot;,&quot;table&quot;,&quot;video&quot;]},{&quot;text_align&quot;:&quot;lb&quot;,&quot;text_direction&quot;:&quot;horizontal&quot;,&quot;support_big_font&quot;:false,&quot;fill_id&quot;:&quot;d9569d58427e429382551fe8f34a7cb6&quot;,&quot;fill_align&quot;:&quot;lb&quot;,&quot;chip_types&quot;:[&quot;picture&quot;]},{&quot;text_align&quot;:&quot;lt&quot;,&quot;text_direction&quot;:&quot;horizontal&quot;,&quot;support_big_font&quot;:false,&quot;fill_id&quot;:&quot;ec15433275674c0ea54090b528be047e&quot;,&quot;fill_align&quot;:&quot;lt&quot;,&quot;chip_types&quot;:[&quot;header&quot;]},{&quot;text_align&quot;:&quot;lt&quot;,&quot;text_direction&quot;:&quot;horizontal&quot;,&quot;support_big_font&quot;:false,&quot;fill_id&quot;:&quot;82f7933f3b634a92ad24bd44b8902798&quot;,&quot;fill_align&quot;:&quot;lt&quot;,&quot;chip_types&quot;:[&quot;text&quot;]}]]"/>
  <p:tag name="KSO_WM_CHIP_XID" val="5eedb1e1aa51720c6c8f4fd2"/>
  <p:tag name="KSO_WM_CHIP_DECFILLPROP" val="[]"/>
  <p:tag name="KSO_WM_SLIDE_CAN_ADD_NAVIGATION" val="1"/>
  <p:tag name="KSO_WM_CHIP_GROUPID" val="5eedb1e1aa51720c6c8f4fd1"/>
  <p:tag name="KSO_WM_SLIDE_BK_DARK_LIGHT" val="2"/>
  <p:tag name="KSO_WM_SLIDE_BACKGROUND_TYPE" val="general"/>
  <p:tag name="KSO_WM_SLIDE_SUPPORT_FEATURE_TYPE" val="0"/>
  <p:tag name="KSO_WM_TEMPLATE_ASSEMBLE_XID" val="60656f734054ed1e2fb80ab3"/>
  <p:tag name="KSO_WM_TEMPLATE_ASSEMBLE_GROUPID" val="60656f734054ed1e2fb80ab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396*1692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4356_1*d*1"/>
  <p:tag name="KSO_WM_TEMPLATE_CATEGORY" val="diagram"/>
  <p:tag name="KSO_WM_TEMPLATE_INDEX" val="20214356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cefd274920474d1fb2eda4f6d03369f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386a9280b95475ebe2368eb93baa270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f734054ed1e2fb80ab3"/>
  <p:tag name="KSO_WM_TEMPLATE_ASSEMBLE_GROUPID" val="60656f734054ed1e2fb80ab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677*126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20214356_1*d*2"/>
  <p:tag name="KSO_WM_TEMPLATE_CATEGORY" val="diagram"/>
  <p:tag name="KSO_WM_TEMPLATE_INDEX" val="20214356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c4af91febf68464d991a79325e06472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b&quot;,&quot;fill_mode&quot;:&quot;full&quot;,&quot;sacle_strategy&quot;:&quot;smart&quot;}"/>
  <p:tag name="KSO_WM_ASSEMBLE_CHIP_INDEX" val="d18d9deb37704a06a64cf5977e1c03ac"/>
  <p:tag name="KSO_WM_TEMPLATE_ASSEMBLE_XID" val="60656f734054ed1e2fb80ab3"/>
  <p:tag name="KSO_WM_TEMPLATE_ASSEMBLE_GROUPID" val="60656f734054ed1e2fb80ab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4356_1*a*1"/>
  <p:tag name="KSO_WM_TEMPLATE_CATEGORY" val="diagram"/>
  <p:tag name="KSO_WM_TEMPLATE_INDEX" val="20214356"/>
  <p:tag name="KSO_WM_UNIT_LAYERLEVEL" val="1"/>
  <p:tag name="KSO_WM_TAG_VERSION" val="1.0"/>
  <p:tag name="KSO_WM_BEAUTIFY_FLAG" val="#wm#"/>
  <p:tag name="KSO_WM_UNIT_PRESET_TEXT" val="添加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322bd3bf3a2e4fba84690757b5a9419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t&quot;,&quot;fill_mode&quot;:&quot;full&quot;,&quot;sacle_strategy&quot;:&quot;smart&quot;}"/>
  <p:tag name="KSO_WM_ASSEMBLE_CHIP_INDEX" val="9e37873553bc450b89e2126591efa5bc"/>
  <p:tag name="KSO_WM_UNIT_TEXT_FILL_FORE_SCHEMECOLOR_INDEX_BRIGHTNESS" val="0"/>
  <p:tag name="KSO_WM_UNIT_TEXT_FILL_FORE_SCHEMECOLOR_INDEX" val="13"/>
  <p:tag name="KSO_WM_UNIT_TEXT_FILL_TYPE" val="1"/>
  <p:tag name="KSO_WM_TEMPLATE_ASSEMBLE_XID" val="60656f734054ed1e2fb80ab3"/>
  <p:tag name="KSO_WM_TEMPLATE_ASSEMBLE_GROUPID" val="60656f734054ed1e2fb80ab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738</Words>
  <Application>Microsoft Office PowerPoint</Application>
  <PresentationFormat>宽屏</PresentationFormat>
  <Paragraphs>116</Paragraphs>
  <Slides>19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等线</vt:lpstr>
      <vt:lpstr>黑体</vt:lpstr>
      <vt:lpstr>宋体</vt:lpstr>
      <vt:lpstr>微软雅黑</vt:lpstr>
      <vt:lpstr>Arial</vt:lpstr>
      <vt:lpstr>Calibri</vt:lpstr>
      <vt:lpstr>Calibri Light</vt:lpstr>
      <vt:lpstr>Century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车慧敏</dc:creator>
  <cp:lastModifiedBy>季伟强</cp:lastModifiedBy>
  <cp:revision>17</cp:revision>
  <dcterms:created xsi:type="dcterms:W3CDTF">2022-09-05T03:36:00Z</dcterms:created>
  <dcterms:modified xsi:type="dcterms:W3CDTF">2023-10-24T08:23:05Z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70436B26F0A24104B1AF2AF9DFA6C6A8</vt:lpwstr>
  </property>
  <property fmtid="{D5CDD505-2E9C-101B-9397-08002B2CF9AE}" pid="3" name="KSOProductBuildVer">
    <vt:lpwstr>2052-11.1.0.12358</vt:lpwstr>
  </property>
</Properties>
</file>